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9"/>
  </p:notesMasterIdLst>
  <p:sldIdLst>
    <p:sldId id="263" r:id="rId2"/>
    <p:sldId id="293" r:id="rId3"/>
    <p:sldId id="294" r:id="rId4"/>
    <p:sldId id="295" r:id="rId5"/>
    <p:sldId id="296" r:id="rId6"/>
    <p:sldId id="297" r:id="rId7"/>
    <p:sldId id="298"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urse Casual" panose="020B0606020101010101" pitchFamily="34" charset="77"/>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DC33"/>
    <a:srgbClr val="FFDC00"/>
    <a:srgbClr val="FFC600"/>
    <a:srgbClr val="FFF000"/>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84651" autoAdjust="0"/>
  </p:normalViewPr>
  <p:slideViewPr>
    <p:cSldViewPr snapToGrid="0">
      <p:cViewPr varScale="1">
        <p:scale>
          <a:sx n="91" d="100"/>
          <a:sy n="91" d="100"/>
        </p:scale>
        <p:origin x="208" y="232"/>
      </p:cViewPr>
      <p:guideLst/>
    </p:cSldViewPr>
  </p:slideViewPr>
  <p:outlineViewPr>
    <p:cViewPr>
      <p:scale>
        <a:sx n="33" d="100"/>
        <a:sy n="33" d="100"/>
      </p:scale>
      <p:origin x="0" y="0"/>
    </p:cViewPr>
  </p:outlineViewPr>
  <p:notesTextViewPr>
    <p:cViewPr>
      <p:scale>
        <a:sx n="100" d="100"/>
        <a:sy n="100" d="100"/>
      </p:scale>
      <p:origin x="0" y="-1232"/>
    </p:cViewPr>
  </p:notesTextViewPr>
  <p:sorterViewPr>
    <p:cViewPr>
      <p:scale>
        <a:sx n="100" d="100"/>
        <a:sy n="100" d="100"/>
      </p:scale>
      <p:origin x="0" y="0"/>
    </p:cViewPr>
  </p:sorterViewPr>
  <p:notesViewPr>
    <p:cSldViewPr snapToGrid="0">
      <p:cViewPr varScale="1">
        <p:scale>
          <a:sx n="84" d="100"/>
          <a:sy n="84" d="100"/>
        </p:scale>
        <p:origin x="39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84AD1592-6793-1046-A63F-CD4E9133A35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B05DC038-E001-D443-88C5-5B0B87F9B31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C4703-D7C3-AE45-9639-71011B275927}" type="datetimeFigureOut">
              <a:rPr lang="en-US" smtClean="0"/>
              <a:t>2/9/21</a:t>
            </a:fld>
            <a:endParaRPr lang="en-US"/>
          </a:p>
        </p:txBody>
      </p:sp>
      <p:sp>
        <p:nvSpPr>
          <p:cNvPr id="12" name="Notes Placeholder 11">
            <a:extLst>
              <a:ext uri="{FF2B5EF4-FFF2-40B4-BE49-F238E27FC236}">
                <a16:creationId xmlns:a16="http://schemas.microsoft.com/office/drawing/2014/main" id="{7BC3D353-3828-FB4C-B9AF-A19992671F2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4E7871FB-BA4E-DE42-854C-811462C4C20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CEF148-4271-4C48-90C1-8DE074566842}" type="slidenum">
              <a:rPr lang="en-US" smtClean="0"/>
              <a:t>‹#›</a:t>
            </a:fld>
            <a:endParaRPr lang="en-US"/>
          </a:p>
        </p:txBody>
      </p:sp>
      <p:sp>
        <p:nvSpPr>
          <p:cNvPr id="14" name="Header Placeholder 13">
            <a:extLst>
              <a:ext uri="{FF2B5EF4-FFF2-40B4-BE49-F238E27FC236}">
                <a16:creationId xmlns:a16="http://schemas.microsoft.com/office/drawing/2014/main" id="{E8F0D45D-5ADB-DE4E-B294-4D0587D397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5" name="Slide Image Placeholder 14">
            <a:extLst>
              <a:ext uri="{FF2B5EF4-FFF2-40B4-BE49-F238E27FC236}">
                <a16:creationId xmlns:a16="http://schemas.microsoft.com/office/drawing/2014/main" id="{B3828106-F628-ED45-8848-205BA535883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9757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This template is for educational, non-commercial purposes </a:t>
            </a:r>
            <a:r>
              <a:rPr lang="en-US" sz="1200" i="1" u="sng" kern="1200" dirty="0">
                <a:solidFill>
                  <a:schemeClr val="tx1"/>
                </a:solidFill>
                <a:effectLst/>
                <a:latin typeface="+mn-lt"/>
                <a:ea typeface="+mn-ea"/>
                <a:cs typeface="+mn-cs"/>
              </a:rPr>
              <a:t>only</a:t>
            </a:r>
            <a:r>
              <a:rPr lang="en-US" sz="1200" i="1" kern="1200" dirty="0">
                <a:solidFill>
                  <a:schemeClr val="tx1"/>
                </a:solidFill>
                <a:effectLst/>
                <a:latin typeface="+mn-lt"/>
                <a:ea typeface="+mn-ea"/>
                <a:cs typeface="+mn-cs"/>
              </a:rPr>
              <a:t>. For more free game templates like this one, visit </a:t>
            </a:r>
            <a:r>
              <a:rPr lang="en-US" sz="1200" b="1" i="1" kern="1200" dirty="0">
                <a:solidFill>
                  <a:schemeClr val="tx1"/>
                </a:solidFill>
                <a:effectLst/>
                <a:latin typeface="+mn-lt"/>
                <a:ea typeface="+mn-ea"/>
                <a:cs typeface="+mn-cs"/>
              </a:rPr>
              <a:t>https://</a:t>
            </a:r>
            <a:r>
              <a:rPr lang="en-US" sz="1200" b="1" i="1" kern="1200" dirty="0" err="1">
                <a:solidFill>
                  <a:schemeClr val="tx1"/>
                </a:solidFill>
                <a:effectLst/>
                <a:latin typeface="+mn-lt"/>
                <a:ea typeface="+mn-ea"/>
                <a:cs typeface="+mn-cs"/>
              </a:rPr>
              <a:t>www.taysteachingtoolkit.com</a:t>
            </a:r>
            <a:endParaRPr lang="en-US" sz="1200" b="1" i="1" kern="1200" dirty="0">
              <a:solidFill>
                <a:schemeClr val="tx1"/>
              </a:solidFill>
              <a:effectLst/>
              <a:latin typeface="+mn-lt"/>
              <a:ea typeface="+mn-ea"/>
              <a:cs typeface="+mn-cs"/>
            </a:endParaRPr>
          </a:p>
          <a:p>
            <a:endParaRPr lang="en-US" i="1" baseline="0"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a:t>
            </a:fld>
            <a:endParaRPr lang="en-US"/>
          </a:p>
        </p:txBody>
      </p:sp>
    </p:spTree>
    <p:extLst>
      <p:ext uri="{BB962C8B-B14F-4D97-AF65-F5344CB8AC3E}">
        <p14:creationId xmlns:p14="http://schemas.microsoft.com/office/powerpoint/2010/main" val="28189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10</a:t>
            </a:fld>
            <a:endParaRPr lang="en-US"/>
          </a:p>
        </p:txBody>
      </p:sp>
    </p:spTree>
    <p:extLst>
      <p:ext uri="{BB962C8B-B14F-4D97-AF65-F5344CB8AC3E}">
        <p14:creationId xmlns:p14="http://schemas.microsoft.com/office/powerpoint/2010/main" val="3910339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11</a:t>
            </a:fld>
            <a:endParaRPr lang="en-US"/>
          </a:p>
        </p:txBody>
      </p:sp>
    </p:spTree>
    <p:extLst>
      <p:ext uri="{BB962C8B-B14F-4D97-AF65-F5344CB8AC3E}">
        <p14:creationId xmlns:p14="http://schemas.microsoft.com/office/powerpoint/2010/main" val="1202016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12</a:t>
            </a:fld>
            <a:endParaRPr lang="en-US"/>
          </a:p>
        </p:txBody>
      </p:sp>
    </p:spTree>
    <p:extLst>
      <p:ext uri="{BB962C8B-B14F-4D97-AF65-F5344CB8AC3E}">
        <p14:creationId xmlns:p14="http://schemas.microsoft.com/office/powerpoint/2010/main" val="16695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13</a:t>
            </a:fld>
            <a:endParaRPr lang="en-US"/>
          </a:p>
        </p:txBody>
      </p:sp>
    </p:spTree>
    <p:extLst>
      <p:ext uri="{BB962C8B-B14F-4D97-AF65-F5344CB8AC3E}">
        <p14:creationId xmlns:p14="http://schemas.microsoft.com/office/powerpoint/2010/main" val="837358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14</a:t>
            </a:fld>
            <a:endParaRPr lang="en-US"/>
          </a:p>
        </p:txBody>
      </p:sp>
    </p:spTree>
    <p:extLst>
      <p:ext uri="{BB962C8B-B14F-4D97-AF65-F5344CB8AC3E}">
        <p14:creationId xmlns:p14="http://schemas.microsoft.com/office/powerpoint/2010/main" val="3653582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15</a:t>
            </a:fld>
            <a:endParaRPr lang="en-US"/>
          </a:p>
        </p:txBody>
      </p:sp>
    </p:spTree>
    <p:extLst>
      <p:ext uri="{BB962C8B-B14F-4D97-AF65-F5344CB8AC3E}">
        <p14:creationId xmlns:p14="http://schemas.microsoft.com/office/powerpoint/2010/main" val="908943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16</a:t>
            </a:fld>
            <a:endParaRPr lang="en-US"/>
          </a:p>
        </p:txBody>
      </p:sp>
    </p:spTree>
    <p:extLst>
      <p:ext uri="{BB962C8B-B14F-4D97-AF65-F5344CB8AC3E}">
        <p14:creationId xmlns:p14="http://schemas.microsoft.com/office/powerpoint/2010/main" val="2310475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17</a:t>
            </a:fld>
            <a:endParaRPr lang="en-US"/>
          </a:p>
        </p:txBody>
      </p:sp>
    </p:spTree>
    <p:extLst>
      <p:ext uri="{BB962C8B-B14F-4D97-AF65-F5344CB8AC3E}">
        <p14:creationId xmlns:p14="http://schemas.microsoft.com/office/powerpoint/2010/main" val="369386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18</a:t>
            </a:fld>
            <a:endParaRPr lang="en-US"/>
          </a:p>
        </p:txBody>
      </p:sp>
    </p:spTree>
    <p:extLst>
      <p:ext uri="{BB962C8B-B14F-4D97-AF65-F5344CB8AC3E}">
        <p14:creationId xmlns:p14="http://schemas.microsoft.com/office/powerpoint/2010/main" val="523319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19</a:t>
            </a:fld>
            <a:endParaRPr lang="en-US"/>
          </a:p>
        </p:txBody>
      </p:sp>
    </p:spTree>
    <p:extLst>
      <p:ext uri="{BB962C8B-B14F-4D97-AF65-F5344CB8AC3E}">
        <p14:creationId xmlns:p14="http://schemas.microsoft.com/office/powerpoint/2010/main" val="194496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a:t>
            </a:fld>
            <a:endParaRPr lang="en-US"/>
          </a:p>
        </p:txBody>
      </p:sp>
    </p:spTree>
    <p:extLst>
      <p:ext uri="{BB962C8B-B14F-4D97-AF65-F5344CB8AC3E}">
        <p14:creationId xmlns:p14="http://schemas.microsoft.com/office/powerpoint/2010/main" val="188261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20</a:t>
            </a:fld>
            <a:endParaRPr lang="en-US"/>
          </a:p>
        </p:txBody>
      </p:sp>
    </p:spTree>
    <p:extLst>
      <p:ext uri="{BB962C8B-B14F-4D97-AF65-F5344CB8AC3E}">
        <p14:creationId xmlns:p14="http://schemas.microsoft.com/office/powerpoint/2010/main" val="264315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21</a:t>
            </a:fld>
            <a:endParaRPr lang="en-US"/>
          </a:p>
        </p:txBody>
      </p:sp>
    </p:spTree>
    <p:extLst>
      <p:ext uri="{BB962C8B-B14F-4D97-AF65-F5344CB8AC3E}">
        <p14:creationId xmlns:p14="http://schemas.microsoft.com/office/powerpoint/2010/main" val="384898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22</a:t>
            </a:fld>
            <a:endParaRPr lang="en-US"/>
          </a:p>
        </p:txBody>
      </p:sp>
    </p:spTree>
    <p:extLst>
      <p:ext uri="{BB962C8B-B14F-4D97-AF65-F5344CB8AC3E}">
        <p14:creationId xmlns:p14="http://schemas.microsoft.com/office/powerpoint/2010/main" val="3013808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23</a:t>
            </a:fld>
            <a:endParaRPr lang="en-US"/>
          </a:p>
        </p:txBody>
      </p:sp>
    </p:spTree>
    <p:extLst>
      <p:ext uri="{BB962C8B-B14F-4D97-AF65-F5344CB8AC3E}">
        <p14:creationId xmlns:p14="http://schemas.microsoft.com/office/powerpoint/2010/main" val="2955524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24</a:t>
            </a:fld>
            <a:endParaRPr lang="en-US"/>
          </a:p>
        </p:txBody>
      </p:sp>
    </p:spTree>
    <p:extLst>
      <p:ext uri="{BB962C8B-B14F-4D97-AF65-F5344CB8AC3E}">
        <p14:creationId xmlns:p14="http://schemas.microsoft.com/office/powerpoint/2010/main" val="1638934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25</a:t>
            </a:fld>
            <a:endParaRPr lang="en-US"/>
          </a:p>
        </p:txBody>
      </p:sp>
    </p:spTree>
    <p:extLst>
      <p:ext uri="{BB962C8B-B14F-4D97-AF65-F5344CB8AC3E}">
        <p14:creationId xmlns:p14="http://schemas.microsoft.com/office/powerpoint/2010/main" val="183918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26</a:t>
            </a:fld>
            <a:endParaRPr lang="en-US"/>
          </a:p>
        </p:txBody>
      </p:sp>
    </p:spTree>
    <p:extLst>
      <p:ext uri="{BB962C8B-B14F-4D97-AF65-F5344CB8AC3E}">
        <p14:creationId xmlns:p14="http://schemas.microsoft.com/office/powerpoint/2010/main" val="730513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27</a:t>
            </a:fld>
            <a:endParaRPr lang="en-US"/>
          </a:p>
        </p:txBody>
      </p:sp>
    </p:spTree>
    <p:extLst>
      <p:ext uri="{BB962C8B-B14F-4D97-AF65-F5344CB8AC3E}">
        <p14:creationId xmlns:p14="http://schemas.microsoft.com/office/powerpoint/2010/main" val="4013385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28</a:t>
            </a:fld>
            <a:endParaRPr lang="en-US"/>
          </a:p>
        </p:txBody>
      </p:sp>
    </p:spTree>
    <p:extLst>
      <p:ext uri="{BB962C8B-B14F-4D97-AF65-F5344CB8AC3E}">
        <p14:creationId xmlns:p14="http://schemas.microsoft.com/office/powerpoint/2010/main" val="395080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29</a:t>
            </a:fld>
            <a:endParaRPr lang="en-US"/>
          </a:p>
        </p:txBody>
      </p:sp>
    </p:spTree>
    <p:extLst>
      <p:ext uri="{BB962C8B-B14F-4D97-AF65-F5344CB8AC3E}">
        <p14:creationId xmlns:p14="http://schemas.microsoft.com/office/powerpoint/2010/main" val="147544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a:t>
            </a:fld>
            <a:endParaRPr lang="en-US"/>
          </a:p>
        </p:txBody>
      </p:sp>
    </p:spTree>
    <p:extLst>
      <p:ext uri="{BB962C8B-B14F-4D97-AF65-F5344CB8AC3E}">
        <p14:creationId xmlns:p14="http://schemas.microsoft.com/office/powerpoint/2010/main" val="108024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30</a:t>
            </a:fld>
            <a:endParaRPr lang="en-US"/>
          </a:p>
        </p:txBody>
      </p:sp>
    </p:spTree>
    <p:extLst>
      <p:ext uri="{BB962C8B-B14F-4D97-AF65-F5344CB8AC3E}">
        <p14:creationId xmlns:p14="http://schemas.microsoft.com/office/powerpoint/2010/main" val="4206597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31</a:t>
            </a:fld>
            <a:endParaRPr lang="en-US"/>
          </a:p>
        </p:txBody>
      </p:sp>
    </p:spTree>
    <p:extLst>
      <p:ext uri="{BB962C8B-B14F-4D97-AF65-F5344CB8AC3E}">
        <p14:creationId xmlns:p14="http://schemas.microsoft.com/office/powerpoint/2010/main" val="1644383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32</a:t>
            </a:fld>
            <a:endParaRPr lang="en-US"/>
          </a:p>
        </p:txBody>
      </p:sp>
    </p:spTree>
    <p:extLst>
      <p:ext uri="{BB962C8B-B14F-4D97-AF65-F5344CB8AC3E}">
        <p14:creationId xmlns:p14="http://schemas.microsoft.com/office/powerpoint/2010/main" val="3267236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33</a:t>
            </a:fld>
            <a:endParaRPr lang="en-US"/>
          </a:p>
        </p:txBody>
      </p:sp>
    </p:spTree>
    <p:extLst>
      <p:ext uri="{BB962C8B-B14F-4D97-AF65-F5344CB8AC3E}">
        <p14:creationId xmlns:p14="http://schemas.microsoft.com/office/powerpoint/2010/main" val="1231776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34</a:t>
            </a:fld>
            <a:endParaRPr lang="en-US"/>
          </a:p>
        </p:txBody>
      </p:sp>
    </p:spTree>
    <p:extLst>
      <p:ext uri="{BB962C8B-B14F-4D97-AF65-F5344CB8AC3E}">
        <p14:creationId xmlns:p14="http://schemas.microsoft.com/office/powerpoint/2010/main" val="23161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35</a:t>
            </a:fld>
            <a:endParaRPr lang="en-US"/>
          </a:p>
        </p:txBody>
      </p:sp>
    </p:spTree>
    <p:extLst>
      <p:ext uri="{BB962C8B-B14F-4D97-AF65-F5344CB8AC3E}">
        <p14:creationId xmlns:p14="http://schemas.microsoft.com/office/powerpoint/2010/main" val="3154100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36</a:t>
            </a:fld>
            <a:endParaRPr lang="en-US"/>
          </a:p>
        </p:txBody>
      </p:sp>
    </p:spTree>
    <p:extLst>
      <p:ext uri="{BB962C8B-B14F-4D97-AF65-F5344CB8AC3E}">
        <p14:creationId xmlns:p14="http://schemas.microsoft.com/office/powerpoint/2010/main" val="1208092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37</a:t>
            </a:fld>
            <a:endParaRPr lang="en-US"/>
          </a:p>
        </p:txBody>
      </p:sp>
    </p:spTree>
    <p:extLst>
      <p:ext uri="{BB962C8B-B14F-4D97-AF65-F5344CB8AC3E}">
        <p14:creationId xmlns:p14="http://schemas.microsoft.com/office/powerpoint/2010/main" val="3097702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u="sng" dirty="0"/>
              <a:t>The student/team has a choice</a:t>
            </a:r>
            <a:r>
              <a:rPr lang="en-US" dirty="0"/>
              <a:t>:</a:t>
            </a:r>
            <a:r>
              <a:rPr lang="en-US" baseline="0" dirty="0"/>
              <a:t> They can either get 5 points or take a chance and reveal the rare card, from which they will either lose all their points or get to change points with another team.</a:t>
            </a:r>
            <a:endParaRPr lang="en-US" dirty="0"/>
          </a:p>
          <a:p>
            <a:pPr marL="171450" indent="-171450">
              <a:buFont typeface="Arial" panose="020B0604020202020204" pitchFamily="34" charset="0"/>
              <a:buChar char="•"/>
            </a:pPr>
            <a:r>
              <a:rPr lang="en-US" dirty="0"/>
              <a:t>Press</a:t>
            </a:r>
            <a:r>
              <a:rPr lang="en-US" baseline="0" dirty="0"/>
              <a:t> </a:t>
            </a:r>
            <a:r>
              <a:rPr lang="en-US" dirty="0"/>
              <a:t>the spacebar to reveal the card,</a:t>
            </a:r>
            <a:r>
              <a:rPr lang="en-US" baseline="0" dirty="0"/>
              <a:t> if they choose that option.</a:t>
            </a:r>
            <a:endParaRPr lang="en-US" dirty="0"/>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38</a:t>
            </a:fld>
            <a:endParaRPr lang="en-US"/>
          </a:p>
        </p:txBody>
      </p:sp>
    </p:spTree>
    <p:extLst>
      <p:ext uri="{BB962C8B-B14F-4D97-AF65-F5344CB8AC3E}">
        <p14:creationId xmlns:p14="http://schemas.microsoft.com/office/powerpoint/2010/main" val="4908344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39</a:t>
            </a:fld>
            <a:endParaRPr lang="en-US"/>
          </a:p>
        </p:txBody>
      </p:sp>
    </p:spTree>
    <p:extLst>
      <p:ext uri="{BB962C8B-B14F-4D97-AF65-F5344CB8AC3E}">
        <p14:creationId xmlns:p14="http://schemas.microsoft.com/office/powerpoint/2010/main" val="289527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4</a:t>
            </a:fld>
            <a:endParaRPr lang="en-US"/>
          </a:p>
        </p:txBody>
      </p:sp>
    </p:spTree>
    <p:extLst>
      <p:ext uri="{BB962C8B-B14F-4D97-AF65-F5344CB8AC3E}">
        <p14:creationId xmlns:p14="http://schemas.microsoft.com/office/powerpoint/2010/main" val="641546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40</a:t>
            </a:fld>
            <a:endParaRPr lang="en-US"/>
          </a:p>
        </p:txBody>
      </p:sp>
    </p:spTree>
    <p:extLst>
      <p:ext uri="{BB962C8B-B14F-4D97-AF65-F5344CB8AC3E}">
        <p14:creationId xmlns:p14="http://schemas.microsoft.com/office/powerpoint/2010/main" val="2373402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41</a:t>
            </a:fld>
            <a:endParaRPr lang="en-US"/>
          </a:p>
        </p:txBody>
      </p:sp>
    </p:spTree>
    <p:extLst>
      <p:ext uri="{BB962C8B-B14F-4D97-AF65-F5344CB8AC3E}">
        <p14:creationId xmlns:p14="http://schemas.microsoft.com/office/powerpoint/2010/main" val="41462716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42</a:t>
            </a:fld>
            <a:endParaRPr lang="en-US"/>
          </a:p>
        </p:txBody>
      </p:sp>
    </p:spTree>
    <p:extLst>
      <p:ext uri="{BB962C8B-B14F-4D97-AF65-F5344CB8AC3E}">
        <p14:creationId xmlns:p14="http://schemas.microsoft.com/office/powerpoint/2010/main" val="16522638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u="sng" dirty="0"/>
              <a:t>The student/team has a choice</a:t>
            </a:r>
            <a:r>
              <a:rPr lang="en-US" dirty="0"/>
              <a:t>:</a:t>
            </a:r>
            <a:r>
              <a:rPr lang="en-US" baseline="0" dirty="0"/>
              <a:t> They can either get 5 points or take a chance and reveal the rare card, from which they will either lose all their points or get to change points with another team.</a:t>
            </a:r>
            <a:endParaRPr lang="en-US" dirty="0"/>
          </a:p>
          <a:p>
            <a:pPr marL="171450" indent="-171450">
              <a:buFont typeface="Arial" panose="020B0604020202020204" pitchFamily="34" charset="0"/>
              <a:buChar char="•"/>
            </a:pPr>
            <a:r>
              <a:rPr lang="en-US" dirty="0"/>
              <a:t>Press</a:t>
            </a:r>
            <a:r>
              <a:rPr lang="en-US" baseline="0" dirty="0"/>
              <a:t> </a:t>
            </a:r>
            <a:r>
              <a:rPr lang="en-US" dirty="0"/>
              <a:t>the spacebar to reveal the card,</a:t>
            </a:r>
            <a:r>
              <a:rPr lang="en-US" baseline="0" dirty="0"/>
              <a:t> if they choose that option.</a:t>
            </a:r>
            <a:endParaRPr lang="en-US" dirty="0"/>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43</a:t>
            </a:fld>
            <a:endParaRPr lang="en-US"/>
          </a:p>
        </p:txBody>
      </p:sp>
    </p:spTree>
    <p:extLst>
      <p:ext uri="{BB962C8B-B14F-4D97-AF65-F5344CB8AC3E}">
        <p14:creationId xmlns:p14="http://schemas.microsoft.com/office/powerpoint/2010/main" val="2437722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44</a:t>
            </a:fld>
            <a:endParaRPr lang="en-US"/>
          </a:p>
        </p:txBody>
      </p:sp>
    </p:spTree>
    <p:extLst>
      <p:ext uri="{BB962C8B-B14F-4D97-AF65-F5344CB8AC3E}">
        <p14:creationId xmlns:p14="http://schemas.microsoft.com/office/powerpoint/2010/main" val="1829292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45</a:t>
            </a:fld>
            <a:endParaRPr lang="en-US"/>
          </a:p>
        </p:txBody>
      </p:sp>
    </p:spTree>
    <p:extLst>
      <p:ext uri="{BB962C8B-B14F-4D97-AF65-F5344CB8AC3E}">
        <p14:creationId xmlns:p14="http://schemas.microsoft.com/office/powerpoint/2010/main" val="18283002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u="sng" dirty="0"/>
              <a:t>The student/team has a choice</a:t>
            </a:r>
            <a:r>
              <a:rPr lang="en-US" dirty="0"/>
              <a:t>:</a:t>
            </a:r>
            <a:r>
              <a:rPr lang="en-US" baseline="0" dirty="0"/>
              <a:t> They can either get 5 points or take a chance and reveal the rare card, from which they will either lose all their points or get to change points with another team.</a:t>
            </a:r>
            <a:endParaRPr lang="en-US" dirty="0"/>
          </a:p>
          <a:p>
            <a:pPr marL="171450" indent="-171450">
              <a:buFont typeface="Arial" panose="020B0604020202020204" pitchFamily="34" charset="0"/>
              <a:buChar char="•"/>
            </a:pPr>
            <a:r>
              <a:rPr lang="en-US" dirty="0"/>
              <a:t>Press</a:t>
            </a:r>
            <a:r>
              <a:rPr lang="en-US" baseline="0" dirty="0"/>
              <a:t> </a:t>
            </a:r>
            <a:r>
              <a:rPr lang="en-US" dirty="0"/>
              <a:t>the spacebar to reveal the card,</a:t>
            </a:r>
            <a:r>
              <a:rPr lang="en-US" baseline="0" dirty="0"/>
              <a:t> if they choose that option.</a:t>
            </a:r>
            <a:endParaRPr lang="en-US" dirty="0"/>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46</a:t>
            </a:fld>
            <a:endParaRPr lang="en-US"/>
          </a:p>
        </p:txBody>
      </p:sp>
    </p:spTree>
    <p:extLst>
      <p:ext uri="{BB962C8B-B14F-4D97-AF65-F5344CB8AC3E}">
        <p14:creationId xmlns:p14="http://schemas.microsoft.com/office/powerpoint/2010/main" val="126368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47</a:t>
            </a:fld>
            <a:endParaRPr lang="en-US"/>
          </a:p>
        </p:txBody>
      </p:sp>
    </p:spTree>
    <p:extLst>
      <p:ext uri="{BB962C8B-B14F-4D97-AF65-F5344CB8AC3E}">
        <p14:creationId xmlns:p14="http://schemas.microsoft.com/office/powerpoint/2010/main" val="28196888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48</a:t>
            </a:fld>
            <a:endParaRPr lang="en-US"/>
          </a:p>
        </p:txBody>
      </p:sp>
    </p:spTree>
    <p:extLst>
      <p:ext uri="{BB962C8B-B14F-4D97-AF65-F5344CB8AC3E}">
        <p14:creationId xmlns:p14="http://schemas.microsoft.com/office/powerpoint/2010/main" val="3771958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49</a:t>
            </a:fld>
            <a:endParaRPr lang="en-US"/>
          </a:p>
        </p:txBody>
      </p:sp>
    </p:spTree>
    <p:extLst>
      <p:ext uri="{BB962C8B-B14F-4D97-AF65-F5344CB8AC3E}">
        <p14:creationId xmlns:p14="http://schemas.microsoft.com/office/powerpoint/2010/main" val="1054370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5</a:t>
            </a:fld>
            <a:endParaRPr lang="en-US"/>
          </a:p>
        </p:txBody>
      </p:sp>
    </p:spTree>
    <p:extLst>
      <p:ext uri="{BB962C8B-B14F-4D97-AF65-F5344CB8AC3E}">
        <p14:creationId xmlns:p14="http://schemas.microsoft.com/office/powerpoint/2010/main" val="2159633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u="sng" dirty="0"/>
              <a:t>The student/team has a choice</a:t>
            </a:r>
            <a:r>
              <a:rPr lang="en-US" dirty="0"/>
              <a:t>:</a:t>
            </a:r>
            <a:r>
              <a:rPr lang="en-US" baseline="0" dirty="0"/>
              <a:t> They can either get 5 points or take a chance and reveal the rare card, from which they will either lose all their points or get to change points with another team.</a:t>
            </a:r>
            <a:endParaRPr lang="en-US" dirty="0"/>
          </a:p>
          <a:p>
            <a:pPr marL="171450" indent="-171450">
              <a:buFont typeface="Arial" panose="020B0604020202020204" pitchFamily="34" charset="0"/>
              <a:buChar char="•"/>
            </a:pPr>
            <a:r>
              <a:rPr lang="en-US" dirty="0"/>
              <a:t>Press</a:t>
            </a:r>
            <a:r>
              <a:rPr lang="en-US" baseline="0" dirty="0"/>
              <a:t> </a:t>
            </a:r>
            <a:r>
              <a:rPr lang="en-US" dirty="0"/>
              <a:t>the spacebar to reveal the card,</a:t>
            </a:r>
            <a:r>
              <a:rPr lang="en-US" baseline="0" dirty="0"/>
              <a:t> if they choose that option.</a:t>
            </a:r>
            <a:endParaRPr lang="en-US" dirty="0"/>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50</a:t>
            </a:fld>
            <a:endParaRPr lang="en-US"/>
          </a:p>
        </p:txBody>
      </p:sp>
    </p:spTree>
    <p:extLst>
      <p:ext uri="{BB962C8B-B14F-4D97-AF65-F5344CB8AC3E}">
        <p14:creationId xmlns:p14="http://schemas.microsoft.com/office/powerpoint/2010/main" val="2212016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u="sng" dirty="0"/>
              <a:t>The student/team has a choice</a:t>
            </a:r>
            <a:r>
              <a:rPr lang="en-US" dirty="0"/>
              <a:t>:</a:t>
            </a:r>
            <a:r>
              <a:rPr lang="en-US" baseline="0" dirty="0"/>
              <a:t> They can either get 5 points or take a chance and reveal the rare card, from which they will either lose all their points or get to change points with another team.</a:t>
            </a:r>
            <a:endParaRPr lang="en-US" dirty="0"/>
          </a:p>
          <a:p>
            <a:pPr marL="171450" indent="-171450">
              <a:buFont typeface="Arial" panose="020B0604020202020204" pitchFamily="34" charset="0"/>
              <a:buChar char="•"/>
            </a:pPr>
            <a:r>
              <a:rPr lang="en-US" dirty="0"/>
              <a:t>Press</a:t>
            </a:r>
            <a:r>
              <a:rPr lang="en-US" baseline="0" dirty="0"/>
              <a:t> </a:t>
            </a:r>
            <a:r>
              <a:rPr lang="en-US" dirty="0"/>
              <a:t>the spacebar to reveal the card,</a:t>
            </a:r>
            <a:r>
              <a:rPr lang="en-US" baseline="0" dirty="0"/>
              <a:t> if they choose that option.</a:t>
            </a:r>
            <a:endParaRPr lang="en-US" dirty="0"/>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51</a:t>
            </a:fld>
            <a:endParaRPr lang="en-US"/>
          </a:p>
        </p:txBody>
      </p:sp>
    </p:spTree>
    <p:extLst>
      <p:ext uri="{BB962C8B-B14F-4D97-AF65-F5344CB8AC3E}">
        <p14:creationId xmlns:p14="http://schemas.microsoft.com/office/powerpoint/2010/main" val="9260872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52</a:t>
            </a:fld>
            <a:endParaRPr lang="en-US"/>
          </a:p>
        </p:txBody>
      </p:sp>
    </p:spTree>
    <p:extLst>
      <p:ext uri="{BB962C8B-B14F-4D97-AF65-F5344CB8AC3E}">
        <p14:creationId xmlns:p14="http://schemas.microsoft.com/office/powerpoint/2010/main" val="909927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53</a:t>
            </a:fld>
            <a:endParaRPr lang="en-US"/>
          </a:p>
        </p:txBody>
      </p:sp>
    </p:spTree>
    <p:extLst>
      <p:ext uri="{BB962C8B-B14F-4D97-AF65-F5344CB8AC3E}">
        <p14:creationId xmlns:p14="http://schemas.microsoft.com/office/powerpoint/2010/main" val="36260244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54</a:t>
            </a:fld>
            <a:endParaRPr lang="en-US"/>
          </a:p>
        </p:txBody>
      </p:sp>
    </p:spTree>
    <p:extLst>
      <p:ext uri="{BB962C8B-B14F-4D97-AF65-F5344CB8AC3E}">
        <p14:creationId xmlns:p14="http://schemas.microsoft.com/office/powerpoint/2010/main" val="31313798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55</a:t>
            </a:fld>
            <a:endParaRPr lang="en-US"/>
          </a:p>
        </p:txBody>
      </p:sp>
    </p:spTree>
    <p:extLst>
      <p:ext uri="{BB962C8B-B14F-4D97-AF65-F5344CB8AC3E}">
        <p14:creationId xmlns:p14="http://schemas.microsoft.com/office/powerpoint/2010/main" val="4095311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u="sng" dirty="0"/>
              <a:t>The student/team has a choice</a:t>
            </a:r>
            <a:r>
              <a:rPr lang="en-US" dirty="0"/>
              <a:t>:</a:t>
            </a:r>
            <a:r>
              <a:rPr lang="en-US" baseline="0" dirty="0"/>
              <a:t> They can either get 5 points or take a chance and reveal the rare card, from which they will either lose all their points or get to change points with another team.</a:t>
            </a:r>
            <a:endParaRPr lang="en-US" dirty="0"/>
          </a:p>
          <a:p>
            <a:pPr marL="171450" indent="-171450">
              <a:buFont typeface="Arial" panose="020B0604020202020204" pitchFamily="34" charset="0"/>
              <a:buChar char="•"/>
            </a:pPr>
            <a:r>
              <a:rPr lang="en-US" dirty="0"/>
              <a:t>Press</a:t>
            </a:r>
            <a:r>
              <a:rPr lang="en-US" baseline="0" dirty="0"/>
              <a:t> </a:t>
            </a:r>
            <a:r>
              <a:rPr lang="en-US" dirty="0"/>
              <a:t>the spacebar to reveal the card,</a:t>
            </a:r>
            <a:r>
              <a:rPr lang="en-US" baseline="0" dirty="0"/>
              <a:t> if they choose that option.</a:t>
            </a:r>
            <a:endParaRPr lang="en-US" dirty="0"/>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56</a:t>
            </a:fld>
            <a:endParaRPr lang="en-US"/>
          </a:p>
        </p:txBody>
      </p:sp>
    </p:spTree>
    <p:extLst>
      <p:ext uri="{BB962C8B-B14F-4D97-AF65-F5344CB8AC3E}">
        <p14:creationId xmlns:p14="http://schemas.microsoft.com/office/powerpoint/2010/main" val="11563630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57</a:t>
            </a:fld>
            <a:endParaRPr lang="en-US"/>
          </a:p>
        </p:txBody>
      </p:sp>
    </p:spTree>
    <p:extLst>
      <p:ext uri="{BB962C8B-B14F-4D97-AF65-F5344CB8AC3E}">
        <p14:creationId xmlns:p14="http://schemas.microsoft.com/office/powerpoint/2010/main" val="28533728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58</a:t>
            </a:fld>
            <a:endParaRPr lang="en-US"/>
          </a:p>
        </p:txBody>
      </p:sp>
    </p:spTree>
    <p:extLst>
      <p:ext uri="{BB962C8B-B14F-4D97-AF65-F5344CB8AC3E}">
        <p14:creationId xmlns:p14="http://schemas.microsoft.com/office/powerpoint/2010/main" val="34492496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u="sng" dirty="0"/>
              <a:t>The student/team has a choice</a:t>
            </a:r>
            <a:r>
              <a:rPr lang="en-US" dirty="0"/>
              <a:t>:</a:t>
            </a:r>
            <a:r>
              <a:rPr lang="en-US" baseline="0" dirty="0"/>
              <a:t> They can either get 5 points or take a chance and reveal the rare card, from which they will either lose all their points or get to change points with another team.</a:t>
            </a:r>
            <a:endParaRPr lang="en-US" dirty="0"/>
          </a:p>
          <a:p>
            <a:pPr marL="171450" indent="-171450">
              <a:buFont typeface="Arial" panose="020B0604020202020204" pitchFamily="34" charset="0"/>
              <a:buChar char="•"/>
            </a:pPr>
            <a:r>
              <a:rPr lang="en-US" dirty="0"/>
              <a:t>Press</a:t>
            </a:r>
            <a:r>
              <a:rPr lang="en-US" baseline="0" dirty="0"/>
              <a:t> </a:t>
            </a:r>
            <a:r>
              <a:rPr lang="en-US" dirty="0"/>
              <a:t>the spacebar to reveal the card,</a:t>
            </a:r>
            <a:r>
              <a:rPr lang="en-US" baseline="0" dirty="0"/>
              <a:t> if they choose that option.</a:t>
            </a:r>
            <a:endParaRPr lang="en-US" dirty="0"/>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59</a:t>
            </a:fld>
            <a:endParaRPr lang="en-US"/>
          </a:p>
        </p:txBody>
      </p:sp>
    </p:spTree>
    <p:extLst>
      <p:ext uri="{BB962C8B-B14F-4D97-AF65-F5344CB8AC3E}">
        <p14:creationId xmlns:p14="http://schemas.microsoft.com/office/powerpoint/2010/main" val="1159562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6</a:t>
            </a:fld>
            <a:endParaRPr lang="en-US"/>
          </a:p>
        </p:txBody>
      </p:sp>
    </p:spTree>
    <p:extLst>
      <p:ext uri="{BB962C8B-B14F-4D97-AF65-F5344CB8AC3E}">
        <p14:creationId xmlns:p14="http://schemas.microsoft.com/office/powerpoint/2010/main" val="3054874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 typeface="Arial" panose="020B0604020202020204" pitchFamily="34" charset="0"/>
              <a:buChar char="•"/>
            </a:pPr>
            <a:r>
              <a:rPr lang="en-US" dirty="0"/>
              <a:t>Press the spacebar to reveal the first</a:t>
            </a:r>
            <a:r>
              <a:rPr lang="en-US" baseline="0" dirty="0"/>
              <a:t> card</a:t>
            </a:r>
            <a:r>
              <a:rPr lang="en-US" dirty="0"/>
              <a:t>.</a:t>
            </a:r>
          </a:p>
          <a:p>
            <a:pPr marL="171450" indent="-171450">
              <a:buFont typeface="Arial" panose="020B0604020202020204" pitchFamily="34" charset="0"/>
              <a:buChar char="•"/>
            </a:pPr>
            <a:r>
              <a:rPr lang="en-US" dirty="0"/>
              <a:t>Ask the student/team if they want to take the total points they have so far or draw again to possibly</a:t>
            </a:r>
            <a:r>
              <a:rPr lang="en-US" baseline="0" dirty="0"/>
              <a:t> add more points. </a:t>
            </a:r>
          </a:p>
          <a:p>
            <a:pPr marL="628650" lvl="1" indent="-171450">
              <a:buFont typeface="Arial" panose="020B0604020202020204" pitchFamily="34" charset="0"/>
              <a:buChar char="•"/>
            </a:pPr>
            <a:r>
              <a:rPr lang="en-US" i="1" dirty="0"/>
              <a:t>I usually have</a:t>
            </a:r>
            <a:r>
              <a:rPr lang="en-US" i="1" baseline="0" dirty="0"/>
              <a:t> my students say “keep going” (draw again) or “stop” (take the points they’ve accumulated).</a:t>
            </a:r>
            <a:endParaRPr lang="en-US" i="1" dirty="0"/>
          </a:p>
          <a:p>
            <a:pPr marL="171450" indent="-171450">
              <a:buFont typeface="Arial" panose="020B0604020202020204" pitchFamily="34" charset="0"/>
              <a:buChar char="•"/>
            </a:pPr>
            <a:r>
              <a:rPr lang="en-US" dirty="0"/>
              <a:t>Repeat this process until they either decide to take their accumulated points or reach a Bomb</a:t>
            </a:r>
            <a:r>
              <a:rPr lang="en-US" baseline="0" dirty="0"/>
              <a:t> or Nuclear </a:t>
            </a:r>
            <a:r>
              <a:rPr lang="en-US" dirty="0"/>
              <a:t>card.</a:t>
            </a:r>
          </a:p>
          <a:p>
            <a:r>
              <a:rPr lang="en-US" b="1" dirty="0"/>
              <a:t>Click the</a:t>
            </a:r>
            <a:r>
              <a:rPr lang="en-US" b="1" baseline="0" dirty="0"/>
              <a:t> ABC Cat icon in the right-hand corner to go back the question-choosing slide.</a:t>
            </a:r>
            <a:endParaRPr lang="en-US" dirty="0"/>
          </a:p>
          <a:p>
            <a:endParaRPr lang="en-US" i="1" dirty="0"/>
          </a:p>
          <a:p>
            <a:r>
              <a:rPr lang="en-US" i="1" dirty="0"/>
              <a:t>Background wood texture by </a:t>
            </a:r>
            <a:r>
              <a:rPr lang="en-US" i="1" dirty="0" err="1"/>
              <a:t>vector.satrian</a:t>
            </a:r>
            <a:r>
              <a:rPr lang="en-US" i="1" dirty="0"/>
              <a:t> on https://www.vecteezy.com</a:t>
            </a:r>
          </a:p>
        </p:txBody>
      </p:sp>
      <p:sp>
        <p:nvSpPr>
          <p:cNvPr id="4" name="슬라이드 번호 개체 틀 3"/>
          <p:cNvSpPr>
            <a:spLocks noGrp="1"/>
          </p:cNvSpPr>
          <p:nvPr>
            <p:ph type="sldNum" sz="quarter" idx="10"/>
          </p:nvPr>
        </p:nvSpPr>
        <p:spPr/>
        <p:txBody>
          <a:bodyPr/>
          <a:lstStyle/>
          <a:p>
            <a:fld id="{CC9F3EDB-2624-4142-B8AA-C4A16A703D02}" type="slidenum">
              <a:rPr lang="en-US" smtClean="0"/>
              <a:t>60</a:t>
            </a:fld>
            <a:endParaRPr lang="en-US"/>
          </a:p>
        </p:txBody>
      </p:sp>
    </p:spTree>
    <p:extLst>
      <p:ext uri="{BB962C8B-B14F-4D97-AF65-F5344CB8AC3E}">
        <p14:creationId xmlns:p14="http://schemas.microsoft.com/office/powerpoint/2010/main" val="7222943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61</a:t>
            </a:fld>
            <a:endParaRPr lang="en-US"/>
          </a:p>
        </p:txBody>
      </p:sp>
    </p:spTree>
    <p:extLst>
      <p:ext uri="{BB962C8B-B14F-4D97-AF65-F5344CB8AC3E}">
        <p14:creationId xmlns:p14="http://schemas.microsoft.com/office/powerpoint/2010/main" val="12370773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62</a:t>
            </a:fld>
            <a:endParaRPr lang="en-US"/>
          </a:p>
        </p:txBody>
      </p:sp>
    </p:spTree>
    <p:extLst>
      <p:ext uri="{BB962C8B-B14F-4D97-AF65-F5344CB8AC3E}">
        <p14:creationId xmlns:p14="http://schemas.microsoft.com/office/powerpoint/2010/main" val="18814801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63</a:t>
            </a:fld>
            <a:endParaRPr lang="en-US"/>
          </a:p>
        </p:txBody>
      </p:sp>
    </p:spTree>
    <p:extLst>
      <p:ext uri="{BB962C8B-B14F-4D97-AF65-F5344CB8AC3E}">
        <p14:creationId xmlns:p14="http://schemas.microsoft.com/office/powerpoint/2010/main" val="4176954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64</a:t>
            </a:fld>
            <a:endParaRPr lang="en-US"/>
          </a:p>
        </p:txBody>
      </p:sp>
    </p:spTree>
    <p:extLst>
      <p:ext uri="{BB962C8B-B14F-4D97-AF65-F5344CB8AC3E}">
        <p14:creationId xmlns:p14="http://schemas.microsoft.com/office/powerpoint/2010/main" val="130837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I say ”Then, the next person goes.” I mean the next person reads the same word/sentence on the screen. The order of students reading is up to you and what makes the most sense for your class.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Feel free to adjust the instructions as needed for your class.</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7</a:t>
            </a:fld>
            <a:endParaRPr lang="en-US"/>
          </a:p>
        </p:txBody>
      </p:sp>
    </p:spTree>
    <p:extLst>
      <p:ext uri="{BB962C8B-B14F-4D97-AF65-F5344CB8AC3E}">
        <p14:creationId xmlns:p14="http://schemas.microsoft.com/office/powerpoint/2010/main" val="286987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8</a:t>
            </a:fld>
            <a:endParaRPr lang="en-US"/>
          </a:p>
        </p:txBody>
      </p:sp>
    </p:spTree>
    <p:extLst>
      <p:ext uri="{BB962C8B-B14F-4D97-AF65-F5344CB8AC3E}">
        <p14:creationId xmlns:p14="http://schemas.microsoft.com/office/powerpoint/2010/main" val="78309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9</a:t>
            </a:fld>
            <a:endParaRPr lang="en-US"/>
          </a:p>
        </p:txBody>
      </p:sp>
    </p:spTree>
    <p:extLst>
      <p:ext uri="{BB962C8B-B14F-4D97-AF65-F5344CB8AC3E}">
        <p14:creationId xmlns:p14="http://schemas.microsoft.com/office/powerpoint/2010/main" val="138826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02826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69353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24089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19287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7323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52733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날짜 개체 틀 6"/>
          <p:cNvSpPr>
            <a:spLocks noGrp="1"/>
          </p:cNvSpPr>
          <p:nvPr>
            <p:ph type="dt" sz="half" idx="10"/>
          </p:nvPr>
        </p:nvSpPr>
        <p:spPr/>
        <p:txBody>
          <a:bodyPr/>
          <a:lstStyle/>
          <a:p>
            <a:fld id="{9F24E9CE-3115-408B-A09A-0CBECDDA196C}" type="datetimeFigureOut">
              <a:rPr lang="en-US" smtClean="0"/>
              <a:t>2/9/21</a:t>
            </a:fld>
            <a:endParaRPr lang="en-US"/>
          </a:p>
        </p:txBody>
      </p:sp>
      <p:sp>
        <p:nvSpPr>
          <p:cNvPr id="8" name="바닥글 개체 틀 7"/>
          <p:cNvSpPr>
            <a:spLocks noGrp="1"/>
          </p:cNvSpPr>
          <p:nvPr>
            <p:ph type="ftr" sz="quarter" idx="11"/>
          </p:nvPr>
        </p:nvSpPr>
        <p:spPr/>
        <p:txBody>
          <a:bodyPr/>
          <a:lstStyle/>
          <a:p>
            <a:endParaRPr lang="en-US"/>
          </a:p>
        </p:txBody>
      </p:sp>
      <p:sp>
        <p:nvSpPr>
          <p:cNvPr id="9" name="슬라이드 번호 개체 틀 8"/>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728688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날짜 개체 틀 2"/>
          <p:cNvSpPr>
            <a:spLocks noGrp="1"/>
          </p:cNvSpPr>
          <p:nvPr>
            <p:ph type="dt" sz="half" idx="10"/>
          </p:nvPr>
        </p:nvSpPr>
        <p:spPr/>
        <p:txBody>
          <a:bodyPr/>
          <a:lstStyle/>
          <a:p>
            <a:fld id="{9F24E9CE-3115-408B-A09A-0CBECDDA196C}" type="datetimeFigureOut">
              <a:rPr lang="en-US" smtClean="0"/>
              <a:t>2/9/21</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6705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F24E9CE-3115-408B-A09A-0CBECDDA196C}" type="datetimeFigureOut">
              <a:rPr lang="en-US" smtClean="0"/>
              <a:t>2/9/21</a:t>
            </a:fld>
            <a:endParaRPr lang="en-US"/>
          </a:p>
        </p:txBody>
      </p:sp>
      <p:sp>
        <p:nvSpPr>
          <p:cNvPr id="3" name="바닥글 개체 틀 2"/>
          <p:cNvSpPr>
            <a:spLocks noGrp="1"/>
          </p:cNvSpPr>
          <p:nvPr>
            <p:ph type="ftr" sz="quarter" idx="11"/>
          </p:nvPr>
        </p:nvSpPr>
        <p:spPr/>
        <p:txBody>
          <a:bodyPr/>
          <a:lstStyle/>
          <a:p>
            <a:endParaRPr lang="en-US"/>
          </a:p>
        </p:txBody>
      </p:sp>
      <p:sp>
        <p:nvSpPr>
          <p:cNvPr id="4" name="슬라이드 번호 개체 틀 3"/>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01017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00215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77437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24E9CE-3115-408B-A09A-0CBECDDA196C}" type="datetimeFigureOut">
              <a:rPr lang="en-US" smtClean="0"/>
              <a:t>2/9/21</a:t>
            </a:fld>
            <a:endParaRPr 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5B19D1-58CE-4D95-8788-B67A91CB8405}" type="slidenum">
              <a:rPr lang="en-US" smtClean="0"/>
              <a:t>‹#›</a:t>
            </a:fld>
            <a:endParaRPr lang="en-US"/>
          </a:p>
        </p:txBody>
      </p:sp>
    </p:spTree>
    <p:extLst>
      <p:ext uri="{BB962C8B-B14F-4D97-AF65-F5344CB8AC3E}">
        <p14:creationId xmlns:p14="http://schemas.microsoft.com/office/powerpoint/2010/main" val="21107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1.wav"/><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audio2.wav"/><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6.jp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audio" Target="../media/audio5.wav"/><Relationship Id="rId7"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slide" Target="slide8.xml"/><Relationship Id="rId4" Type="http://schemas.openxmlformats.org/officeDocument/2006/relationships/audio" Target="../media/audio6.wav"/><Relationship Id="rId9" Type="http://schemas.openxmlformats.org/officeDocument/2006/relationships/image" Target="../media/image13.png"/></Relationships>
</file>

<file path=ppt/slides/_rels/slide39.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audio" Target="../media/audio1.wav"/><Relationship Id="rId7" Type="http://schemas.openxmlformats.org/officeDocument/2006/relationships/image" Target="../media/image8.png"/><Relationship Id="rId12"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20.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audio3.wav"/><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6.jp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1.wav"/><Relationship Id="rId7" Type="http://schemas.openxmlformats.org/officeDocument/2006/relationships/slide" Target="slide8.xml"/><Relationship Id="rId12"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audio" Target="../media/audio4.wav"/><Relationship Id="rId9" Type="http://schemas.openxmlformats.org/officeDocument/2006/relationships/image" Target="../media/image9.png"/></Relationships>
</file>

<file path=ppt/slides/_rels/slide4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1.wav"/><Relationship Id="rId7" Type="http://schemas.openxmlformats.org/officeDocument/2006/relationships/image" Target="../media/image9.png"/><Relationship Id="rId12"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audio" Target="../media/audio2.wav"/><Relationship Id="rId9" Type="http://schemas.openxmlformats.org/officeDocument/2006/relationships/slide" Target="slide8.xml"/></Relationships>
</file>

<file path=ppt/slides/_rels/slide4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1.wav"/><Relationship Id="rId7" Type="http://schemas.openxmlformats.org/officeDocument/2006/relationships/slide" Target="slide8.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png"/><Relationship Id="rId10" Type="http://schemas.openxmlformats.org/officeDocument/2006/relationships/image" Target="../media/image4.png"/><Relationship Id="rId4" Type="http://schemas.openxmlformats.org/officeDocument/2006/relationships/audio" Target="../media/audio2.wav"/><Relationship Id="rId9" Type="http://schemas.openxmlformats.org/officeDocument/2006/relationships/image" Target="../media/image3.png"/></Relationships>
</file>

<file path=ppt/slides/_rels/slide43.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audio" Target="../media/audio5.wav"/><Relationship Id="rId7"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audio" Target="../media/audio7.wav"/><Relationship Id="rId9" Type="http://schemas.openxmlformats.org/officeDocument/2006/relationships/slide" Target="slide8.xml"/></Relationships>
</file>

<file path=ppt/slides/_rels/slide4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1.wav"/><Relationship Id="rId7" Type="http://schemas.openxmlformats.org/officeDocument/2006/relationships/slide" Target="slide8.xm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image" Target="../media/image15.png"/><Relationship Id="rId10" Type="http://schemas.openxmlformats.org/officeDocument/2006/relationships/image" Target="../media/image3.png"/><Relationship Id="rId4" Type="http://schemas.openxmlformats.org/officeDocument/2006/relationships/audio" Target="../media/audio2.wav"/><Relationship Id="rId9" Type="http://schemas.openxmlformats.org/officeDocument/2006/relationships/image" Target="../media/image9.png"/></Relationships>
</file>

<file path=ppt/slides/_rels/slide4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1.wav"/><Relationship Id="rId7" Type="http://schemas.openxmlformats.org/officeDocument/2006/relationships/slide" Target="slide8.xml"/><Relationship Id="rId12"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15.png"/><Relationship Id="rId10" Type="http://schemas.openxmlformats.org/officeDocument/2006/relationships/image" Target="../media/image3.png"/><Relationship Id="rId4" Type="http://schemas.openxmlformats.org/officeDocument/2006/relationships/audio" Target="../media/audio2.wav"/><Relationship Id="rId9" Type="http://schemas.openxmlformats.org/officeDocument/2006/relationships/image" Target="../media/image5.png"/></Relationships>
</file>

<file path=ppt/slides/_rels/slide46.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audio" Target="../media/audio5.wav"/><Relationship Id="rId7"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slide" Target="slide8.xml"/><Relationship Id="rId4" Type="http://schemas.openxmlformats.org/officeDocument/2006/relationships/audio" Target="../media/audio6.wav"/><Relationship Id="rId9" Type="http://schemas.openxmlformats.org/officeDocument/2006/relationships/image" Target="../media/image13.png"/></Relationships>
</file>

<file path=ppt/slides/_rels/slide4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slide" Target="slide8.xml"/><Relationship Id="rId12"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8.png"/><Relationship Id="rId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audio" Target="../media/audio4.wav"/><Relationship Id="rId9" Type="http://schemas.openxmlformats.org/officeDocument/2006/relationships/image" Target="../media/image9.png"/></Relationships>
</file>

<file path=ppt/slides/_rels/slide4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1.wav"/><Relationship Id="rId7" Type="http://schemas.openxmlformats.org/officeDocument/2006/relationships/slide" Target="slide8.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png"/><Relationship Id="rId10" Type="http://schemas.openxmlformats.org/officeDocument/2006/relationships/image" Target="../media/image4.png"/><Relationship Id="rId4" Type="http://schemas.openxmlformats.org/officeDocument/2006/relationships/audio" Target="../media/audio2.wav"/><Relationship Id="rId9" Type="http://schemas.openxmlformats.org/officeDocument/2006/relationships/image" Target="../media/image10.png"/></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3.png"/><Relationship Id="rId12" Type="http://schemas.openxmlformats.org/officeDocument/2006/relationships/image" Target="../media/image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5.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audio" Target="../media/audio2.wav"/><Relationship Id="rId9" Type="http://schemas.openxmlformats.org/officeDocument/2006/relationships/slide" Target="slide8.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audio" Target="../media/audio5.wav"/><Relationship Id="rId7"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audio" Target="../media/audio7.wav"/><Relationship Id="rId9" Type="http://schemas.openxmlformats.org/officeDocument/2006/relationships/slide" Target="slide8.xml"/></Relationships>
</file>

<file path=ppt/slides/_rels/slide51.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audio" Target="../media/audio5.wav"/><Relationship Id="rId7"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audio" Target="../media/audio7.wav"/><Relationship Id="rId9" Type="http://schemas.openxmlformats.org/officeDocument/2006/relationships/slide" Target="slide8.xml"/></Relationships>
</file>

<file path=ppt/slides/_rels/slide5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1.wav"/><Relationship Id="rId7" Type="http://schemas.openxmlformats.org/officeDocument/2006/relationships/slide" Target="slide8.xml"/><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png"/><Relationship Id="rId10" Type="http://schemas.openxmlformats.org/officeDocument/2006/relationships/image" Target="../media/image4.png"/><Relationship Id="rId4" Type="http://schemas.openxmlformats.org/officeDocument/2006/relationships/audio" Target="../media/audio2.wav"/><Relationship Id="rId9" Type="http://schemas.openxmlformats.org/officeDocument/2006/relationships/image" Target="../media/image5.png"/></Relationships>
</file>

<file path=ppt/slides/_rels/slide5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0.png"/><Relationship Id="rId3" Type="http://schemas.openxmlformats.org/officeDocument/2006/relationships/audio" Target="../media/audio1.wav"/><Relationship Id="rId7" Type="http://schemas.openxmlformats.org/officeDocument/2006/relationships/slide" Target="slide8.xml"/><Relationship Id="rId12"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3.png"/><Relationship Id="rId5" Type="http://schemas.openxmlformats.org/officeDocument/2006/relationships/image" Target="../media/image15.png"/><Relationship Id="rId10" Type="http://schemas.openxmlformats.org/officeDocument/2006/relationships/image" Target="../media/image9.png"/><Relationship Id="rId4" Type="http://schemas.openxmlformats.org/officeDocument/2006/relationships/audio" Target="../media/audio4.wav"/><Relationship Id="rId9" Type="http://schemas.openxmlformats.org/officeDocument/2006/relationships/image" Target="../media/image8.png"/><Relationship Id="rId14" Type="http://schemas.openxmlformats.org/officeDocument/2006/relationships/image" Target="../media/image4.png"/></Relationships>
</file>

<file path=ppt/slides/_rels/slide5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1.wav"/><Relationship Id="rId7" Type="http://schemas.openxmlformats.org/officeDocument/2006/relationships/slide" Target="slide8.xml"/><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5.png"/><Relationship Id="rId10" Type="http://schemas.openxmlformats.org/officeDocument/2006/relationships/image" Target="../media/image4.png"/><Relationship Id="rId4" Type="http://schemas.openxmlformats.org/officeDocument/2006/relationships/audio" Target="../media/audio2.wav"/><Relationship Id="rId9" Type="http://schemas.openxmlformats.org/officeDocument/2006/relationships/image" Target="../media/image8.png"/></Relationships>
</file>

<file path=ppt/slides/_rels/slide55.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9.png"/><Relationship Id="rId5" Type="http://schemas.openxmlformats.org/officeDocument/2006/relationships/image" Target="../media/image15.png"/><Relationship Id="rId10" Type="http://schemas.openxmlformats.org/officeDocument/2006/relationships/image" Target="../media/image8.png"/><Relationship Id="rId4" Type="http://schemas.openxmlformats.org/officeDocument/2006/relationships/audio" Target="../media/audio2.wav"/><Relationship Id="rId9" Type="http://schemas.openxmlformats.org/officeDocument/2006/relationships/image" Target="../media/image20.png"/></Relationships>
</file>

<file path=ppt/slides/_rels/slide56.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audio" Target="../media/audio5.wav"/><Relationship Id="rId7"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0.png"/><Relationship Id="rId5" Type="http://schemas.openxmlformats.org/officeDocument/2006/relationships/image" Target="../media/image15.png"/><Relationship Id="rId10" Type="http://schemas.openxmlformats.org/officeDocument/2006/relationships/slide" Target="slide8.xml"/><Relationship Id="rId4" Type="http://schemas.openxmlformats.org/officeDocument/2006/relationships/audio" Target="../media/audio6.wav"/><Relationship Id="rId9" Type="http://schemas.openxmlformats.org/officeDocument/2006/relationships/image" Target="../media/image13.png"/></Relationships>
</file>

<file path=ppt/slides/_rels/slide5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1.wav"/><Relationship Id="rId7" Type="http://schemas.openxmlformats.org/officeDocument/2006/relationships/slide" Target="slide8.xml"/><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4.pn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audio" Target="../media/audio4.wav"/><Relationship Id="rId9" Type="http://schemas.openxmlformats.org/officeDocument/2006/relationships/image" Target="../media/image9.png"/></Relationships>
</file>

<file path=ppt/slides/_rels/slide58.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9.png"/><Relationship Id="rId3" Type="http://schemas.openxmlformats.org/officeDocument/2006/relationships/audio" Target="../media/audio1.wav"/><Relationship Id="rId7" Type="http://schemas.openxmlformats.org/officeDocument/2006/relationships/image" Target="../media/image8.png"/><Relationship Id="rId12"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3.png"/><Relationship Id="rId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audio" Target="../media/audio2.wav"/><Relationship Id="rId9" Type="http://schemas.openxmlformats.org/officeDocument/2006/relationships/image" Target="../media/image20.png"/><Relationship Id="rId14" Type="http://schemas.openxmlformats.org/officeDocument/2006/relationships/image" Target="../media/image4.png"/></Relationships>
</file>

<file path=ppt/slides/_rels/slide59.xml.rels><?xml version="1.0" encoding="UTF-8" standalone="yes"?>
<Relationships xmlns="http://schemas.openxmlformats.org/package/2006/relationships"><Relationship Id="rId8" Type="http://schemas.openxmlformats.org/officeDocument/2006/relationships/image" Target="../media/image22.gif"/><Relationship Id="rId3" Type="http://schemas.openxmlformats.org/officeDocument/2006/relationships/audio" Target="../media/audio5.wav"/><Relationship Id="rId7"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2.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audio" Target="../media/audio7.wav"/><Relationship Id="rId9" Type="http://schemas.openxmlformats.org/officeDocument/2006/relationships/slide" Target="slide8.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audio1.wav"/><Relationship Id="rId7" Type="http://schemas.openxmlformats.org/officeDocument/2006/relationships/slide" Target="slide8.xml"/><Relationship Id="rId12" Type="http://schemas.openxmlformats.org/officeDocument/2006/relationships/image" Target="../media/image4.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9.png"/></Relationships>
</file>

<file path=ppt/slides/_rels/slide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png"/><Relationship Id="rId3" Type="http://schemas.openxmlformats.org/officeDocument/2006/relationships/audio" Target="../media/audio2.wav"/><Relationship Id="rId7" Type="http://schemas.microsoft.com/office/2007/relationships/hdphoto" Target="../media/hdphoto1.wdp"/><Relationship Id="rId12"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6.jpg"/><Relationship Id="rId10" Type="http://schemas.openxmlformats.org/officeDocument/2006/relationships/image" Target="../media/image7.png"/><Relationship Id="rId4" Type="http://schemas.openxmlformats.org/officeDocument/2006/relationships/audio" Target="../media/audio3.wav"/><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itle"/>
          <p:cNvSpPr txBox="1"/>
          <p:nvPr/>
        </p:nvSpPr>
        <p:spPr>
          <a:xfrm>
            <a:off x="543550" y="1264641"/>
            <a:ext cx="3350597" cy="3170099"/>
          </a:xfrm>
          <a:prstGeom prst="rect">
            <a:avLst/>
          </a:prstGeom>
          <a:noFill/>
        </p:spPr>
        <p:txBody>
          <a:bodyPr wrap="none" rtlCol="0">
            <a:spAutoFit/>
          </a:bodyPr>
          <a:lstStyle/>
          <a:p>
            <a:r>
              <a:rPr lang="en-US" sz="200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Bad</a:t>
            </a:r>
          </a:p>
        </p:txBody>
      </p:sp>
      <p:pic>
        <p:nvPicPr>
          <p:cNvPr id="14" name="Happy Billy" descr="(Leo) Man Worker is Giving Ok Sign clipart"/>
          <p:cNvPicPr>
            <a:picLocks noChangeAspect="1" noChangeArrowheads="1"/>
          </p:cNvPicPr>
          <p:nvPr/>
        </p:nvPicPr>
        <p:blipFill rotWithShape="1">
          <a:blip r:embed="rId5">
            <a:extLst>
              <a:ext uri="{28A0092B-C50C-407E-A947-70E740481C1C}">
                <a14:useLocalDpi xmlns:a14="http://schemas.microsoft.com/office/drawing/2010/main" val="0"/>
              </a:ext>
            </a:extLst>
          </a:blip>
          <a:srcRect t="-1" b="43812"/>
          <a:stretch/>
        </p:blipFill>
        <p:spPr bwMode="auto">
          <a:xfrm>
            <a:off x="8310688" y="2583675"/>
            <a:ext cx="3038475" cy="4281582"/>
          </a:xfrm>
          <a:prstGeom prst="rect">
            <a:avLst/>
          </a:prstGeom>
          <a:noFill/>
          <a:extLst>
            <a:ext uri="{909E8E84-426E-40DD-AFC4-6F175D3DCCD1}">
              <a14:hiddenFill xmlns:a14="http://schemas.microsoft.com/office/drawing/2010/main">
                <a:solidFill>
                  <a:srgbClr val="FFFFFF"/>
                </a:solidFill>
              </a14:hiddenFill>
            </a:ext>
          </a:extLst>
        </p:spPr>
      </p:pic>
      <p:pic>
        <p:nvPicPr>
          <p:cNvPr id="12" name="Nervious Billy" descr="(Leo) Man Worker Is Being Shy clipart"/>
          <p:cNvPicPr>
            <a:picLocks noChangeAspect="1" noChangeArrowheads="1"/>
          </p:cNvPicPr>
          <p:nvPr/>
        </p:nvPicPr>
        <p:blipFill rotWithShape="1">
          <a:blip r:embed="rId6">
            <a:extLst>
              <a:ext uri="{28A0092B-C50C-407E-A947-70E740481C1C}">
                <a14:useLocalDpi xmlns:a14="http://schemas.microsoft.com/office/drawing/2010/main" val="0"/>
              </a:ext>
            </a:extLst>
          </a:blip>
          <a:srcRect b="43910"/>
          <a:stretch/>
        </p:blipFill>
        <p:spPr bwMode="auto">
          <a:xfrm>
            <a:off x="8956288" y="2591244"/>
            <a:ext cx="2466975" cy="427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p:nvPr/>
        </p:nvSpPr>
        <p:spPr>
          <a:xfrm>
            <a:off x="4333561" y="1264640"/>
            <a:ext cx="4132863" cy="3170099"/>
          </a:xfrm>
          <a:prstGeom prst="rect">
            <a:avLst/>
          </a:prstGeom>
        </p:spPr>
        <p:txBody>
          <a:bodyPr wrap="none">
            <a:spAutoFit/>
          </a:bodyPr>
          <a:lstStyle/>
          <a:p>
            <a:pPr lvl="0"/>
            <a:r>
              <a:rPr lang="en-US" sz="20000" b="1" dirty="0">
                <a:ln w="38100">
                  <a:solidFill>
                    <a:prstClr val="white"/>
                  </a:solidFill>
                  <a:prstDash val="solid"/>
                </a:ln>
                <a:solidFill>
                  <a:srgbClr val="FEC306"/>
                </a:solidFill>
                <a:effectLst>
                  <a:outerShdw blurRad="12700" dist="38100" dir="2700000" algn="tl" rotWithShape="0">
                    <a:srgbClr val="FEC306">
                      <a:lumMod val="60000"/>
                      <a:lumOff val="40000"/>
                    </a:srgbClr>
                  </a:outerShdw>
                </a:effectLst>
                <a:latin typeface="Curse Casual" panose="020B0606020101010101" pitchFamily="34" charset="0"/>
              </a:rPr>
              <a:t>Luck</a:t>
            </a:r>
          </a:p>
        </p:txBody>
      </p:sp>
      <p:sp>
        <p:nvSpPr>
          <p:cNvPr id="13" name="Title"/>
          <p:cNvSpPr txBox="1"/>
          <p:nvPr/>
        </p:nvSpPr>
        <p:spPr>
          <a:xfrm>
            <a:off x="2215481" y="3377865"/>
            <a:ext cx="4450257" cy="3170099"/>
          </a:xfrm>
          <a:prstGeom prst="rect">
            <a:avLst/>
          </a:prstGeom>
          <a:noFill/>
        </p:spPr>
        <p:txBody>
          <a:bodyPr wrap="none" rtlCol="0">
            <a:spAutoFit/>
          </a:bodyPr>
          <a:lstStyle/>
          <a:p>
            <a:r>
              <a:rPr lang="en-US" sz="200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Billy</a:t>
            </a:r>
          </a:p>
        </p:txBody>
      </p:sp>
      <p:pic>
        <p:nvPicPr>
          <p:cNvPr id="7" name="Tear Drop"/>
          <p:cNvPicPr>
            <a:picLocks noChangeAspect="1"/>
          </p:cNvPicPr>
          <p:nvPr/>
        </p:nvPicPr>
        <p:blipFill>
          <a:blip r:embed="rId7"/>
          <a:stretch>
            <a:fillRect/>
          </a:stretch>
        </p:blipFill>
        <p:spPr>
          <a:xfrm>
            <a:off x="10642865" y="4112681"/>
            <a:ext cx="664355" cy="916519"/>
          </a:xfrm>
          <a:prstGeom prst="rect">
            <a:avLst/>
          </a:prstGeom>
        </p:spPr>
      </p:pic>
      <p:pic>
        <p:nvPicPr>
          <p:cNvPr id="6" name="Lightning Clouds"/>
          <p:cNvPicPr>
            <a:picLocks noChangeAspect="1"/>
          </p:cNvPicPr>
          <p:nvPr/>
        </p:nvPicPr>
        <p:blipFill>
          <a:blip r:embed="rId8"/>
          <a:stretch>
            <a:fillRect/>
          </a:stretch>
        </p:blipFill>
        <p:spPr>
          <a:xfrm>
            <a:off x="5978511" y="-867555"/>
            <a:ext cx="6598562" cy="3226570"/>
          </a:xfrm>
          <a:prstGeom prst="rect">
            <a:avLst/>
          </a:prstGeom>
        </p:spPr>
      </p:pic>
    </p:spTree>
    <p:extLst>
      <p:ext uri="{BB962C8B-B14F-4D97-AF65-F5344CB8AC3E}">
        <p14:creationId xmlns:p14="http://schemas.microsoft.com/office/powerpoint/2010/main" val="5284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wd">
                                    <p:tmPct val="0"/>
                                  </p:iterate>
                                  <p:childTnLst>
                                    <p:set>
                                      <p:cBhvr>
                                        <p:cTn id="6" dur="1" fill="hold">
                                          <p:stCondLst>
                                            <p:cond delay="0"/>
                                          </p:stCondLst>
                                        </p:cTn>
                                        <p:tgtEl>
                                          <p:spTgt spid="3"/>
                                        </p:tgtEl>
                                        <p:attrNameLst>
                                          <p:attrName>style.visibility</p:attrName>
                                        </p:attrNameLst>
                                      </p:cBhvr>
                                      <p:to>
                                        <p:strVal val="visible"/>
                                      </p:to>
                                    </p:set>
                                    <p:set>
                                      <p:cBhvr>
                                        <p:cTn id="7" dur="455" fill="hold">
                                          <p:stCondLst>
                                            <p:cond delay="0"/>
                                          </p:stCondLst>
                                        </p:cTn>
                                        <p:tgtEl>
                                          <p:spTgt spid="3"/>
                                        </p:tgtEl>
                                        <p:attrNameLst>
                                          <p:attrName>style.rotation</p:attrName>
                                        </p:attrNameLst>
                                      </p:cBhvr>
                                      <p:to>
                                        <p:strVal val="-45.0"/>
                                      </p:to>
                                    </p:set>
                                    <p:anim calcmode="lin" valueType="num">
                                      <p:cBhvr>
                                        <p:cTn id="8"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zapsplat_cartoon_boing_ascend_jaw_harp_001_24199.wav"/>
                                        </p:tgtEl>
                                      </p:cMediaNode>
                                    </p:audio>
                                  </p:subTnLst>
                                </p:cTn>
                              </p:par>
                              <p:par>
                                <p:cTn id="12" presetID="32" presetClass="emph" presetSubtype="0" repeatCount="indefinite" fill="hold" grpId="1" nodeType="withEffect">
                                  <p:stCondLst>
                                    <p:cond delay="0"/>
                                  </p:stCondLst>
                                  <p:iterate type="wd">
                                    <p:tmPct val="10000"/>
                                  </p:iterate>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par>
                          <p:cTn id="18" fill="hold">
                            <p:stCondLst>
                              <p:cond delay="1000"/>
                            </p:stCondLst>
                            <p:childTnLst>
                              <p:par>
                                <p:cTn id="19" presetID="38" presetClass="entr" presetSubtype="0" accel="50000" fill="hold" grpId="0" nodeType="afterEffect">
                                  <p:stCondLst>
                                    <p:cond delay="0"/>
                                  </p:stCondLst>
                                  <p:iterate type="wd">
                                    <p:tmPct val="0"/>
                                  </p:iterate>
                                  <p:childTnLst>
                                    <p:set>
                                      <p:cBhvr>
                                        <p:cTn id="20" dur="1" fill="hold">
                                          <p:stCondLst>
                                            <p:cond delay="0"/>
                                          </p:stCondLst>
                                        </p:cTn>
                                        <p:tgtEl>
                                          <p:spTgt spid="2"/>
                                        </p:tgtEl>
                                        <p:attrNameLst>
                                          <p:attrName>style.visibility</p:attrName>
                                        </p:attrNameLst>
                                      </p:cBhvr>
                                      <p:to>
                                        <p:strVal val="visible"/>
                                      </p:to>
                                    </p:set>
                                    <p:set>
                                      <p:cBhvr>
                                        <p:cTn id="21" dur="455" fill="hold">
                                          <p:stCondLst>
                                            <p:cond delay="0"/>
                                          </p:stCondLst>
                                        </p:cTn>
                                        <p:tgtEl>
                                          <p:spTgt spid="2"/>
                                        </p:tgtEl>
                                        <p:attrNameLst>
                                          <p:attrName>style.rotation</p:attrName>
                                        </p:attrNameLst>
                                      </p:cBhvr>
                                      <p:to>
                                        <p:strVal val="-45.0"/>
                                      </p:to>
                                    </p:set>
                                    <p:anim calcmode="lin" valueType="num">
                                      <p:cBhvr>
                                        <p:cTn id="22"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3" name="zapsplat_cartoon_boing_ascend_jaw_harp_001_24199.wav"/>
                                        </p:tgtEl>
                                      </p:cMediaNode>
                                    </p:audio>
                                  </p:subTnLst>
                                </p:cTn>
                              </p:par>
                              <p:par>
                                <p:cTn id="26" presetID="32" presetClass="emph" presetSubtype="0" repeatCount="indefinite" fill="hold" grpId="1" nodeType="withEffect">
                                  <p:stCondLst>
                                    <p:cond delay="0"/>
                                  </p:stCondLst>
                                  <p:iterate type="wd">
                                    <p:tmPct val="10000"/>
                                  </p:iterate>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par>
                          <p:cTn id="32" fill="hold">
                            <p:stCondLst>
                              <p:cond delay="2000"/>
                            </p:stCondLst>
                            <p:childTnLst>
                              <p:par>
                                <p:cTn id="33" presetID="38" presetClass="entr" presetSubtype="0" accel="50000" fill="hold" grpId="0" nodeType="afterEffect">
                                  <p:stCondLst>
                                    <p:cond delay="0"/>
                                  </p:stCondLst>
                                  <p:iterate type="wd">
                                    <p:tmPct val="0"/>
                                  </p:iterate>
                                  <p:childTnLst>
                                    <p:set>
                                      <p:cBhvr>
                                        <p:cTn id="34" dur="1" fill="hold">
                                          <p:stCondLst>
                                            <p:cond delay="0"/>
                                          </p:stCondLst>
                                        </p:cTn>
                                        <p:tgtEl>
                                          <p:spTgt spid="13"/>
                                        </p:tgtEl>
                                        <p:attrNameLst>
                                          <p:attrName>style.visibility</p:attrName>
                                        </p:attrNameLst>
                                      </p:cBhvr>
                                      <p:to>
                                        <p:strVal val="visible"/>
                                      </p:to>
                                    </p:set>
                                    <p:set>
                                      <p:cBhvr>
                                        <p:cTn id="35" dur="455" fill="hold">
                                          <p:stCondLst>
                                            <p:cond delay="0"/>
                                          </p:stCondLst>
                                        </p:cTn>
                                        <p:tgtEl>
                                          <p:spTgt spid="13"/>
                                        </p:tgtEl>
                                        <p:attrNameLst>
                                          <p:attrName>style.rotation</p:attrName>
                                        </p:attrNameLst>
                                      </p:cBhvr>
                                      <p:to>
                                        <p:strVal val="-45.0"/>
                                      </p:to>
                                    </p:set>
                                    <p:anim calcmode="lin" valueType="num">
                                      <p:cBhvr>
                                        <p:cTn id="36"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3" name="zapsplat_cartoon_boing_ascend_jaw_harp_001_24199.wav"/>
                                        </p:tgtEl>
                                      </p:cMediaNode>
                                    </p:audio>
                                  </p:subTnLst>
                                </p:cTn>
                              </p:par>
                              <p:par>
                                <p:cTn id="40" presetID="32" presetClass="emph" presetSubtype="0" repeatCount="indefinite" fill="hold" grpId="1" nodeType="withEffect">
                                  <p:stCondLst>
                                    <p:cond delay="0"/>
                                  </p:stCondLst>
                                  <p:iterate type="wd">
                                    <p:tmPct val="10000"/>
                                  </p:iterate>
                                  <p:childTnLst>
                                    <p:animRot by="120000">
                                      <p:cBhvr>
                                        <p:cTn id="41" dur="100" fill="hold">
                                          <p:stCondLst>
                                            <p:cond delay="0"/>
                                          </p:stCondLst>
                                        </p:cTn>
                                        <p:tgtEl>
                                          <p:spTgt spid="13"/>
                                        </p:tgtEl>
                                        <p:attrNameLst>
                                          <p:attrName>r</p:attrName>
                                        </p:attrNameLst>
                                      </p:cBhvr>
                                    </p:animRot>
                                    <p:animRot by="-240000">
                                      <p:cBhvr>
                                        <p:cTn id="42" dur="200" fill="hold">
                                          <p:stCondLst>
                                            <p:cond delay="200"/>
                                          </p:stCondLst>
                                        </p:cTn>
                                        <p:tgtEl>
                                          <p:spTgt spid="13"/>
                                        </p:tgtEl>
                                        <p:attrNameLst>
                                          <p:attrName>r</p:attrName>
                                        </p:attrNameLst>
                                      </p:cBhvr>
                                    </p:animRot>
                                    <p:animRot by="240000">
                                      <p:cBhvr>
                                        <p:cTn id="43" dur="200" fill="hold">
                                          <p:stCondLst>
                                            <p:cond delay="400"/>
                                          </p:stCondLst>
                                        </p:cTn>
                                        <p:tgtEl>
                                          <p:spTgt spid="13"/>
                                        </p:tgtEl>
                                        <p:attrNameLst>
                                          <p:attrName>r</p:attrName>
                                        </p:attrNameLst>
                                      </p:cBhvr>
                                    </p:animRot>
                                    <p:animRot by="-240000">
                                      <p:cBhvr>
                                        <p:cTn id="44" dur="200" fill="hold">
                                          <p:stCondLst>
                                            <p:cond delay="600"/>
                                          </p:stCondLst>
                                        </p:cTn>
                                        <p:tgtEl>
                                          <p:spTgt spid="13"/>
                                        </p:tgtEl>
                                        <p:attrNameLst>
                                          <p:attrName>r</p:attrName>
                                        </p:attrNameLst>
                                      </p:cBhvr>
                                    </p:animRot>
                                    <p:animRot by="120000">
                                      <p:cBhvr>
                                        <p:cTn id="45" dur="200" fill="hold">
                                          <p:stCondLst>
                                            <p:cond delay="800"/>
                                          </p:stCondLst>
                                        </p:cTn>
                                        <p:tgtEl>
                                          <p:spTgt spid="13"/>
                                        </p:tgtEl>
                                        <p:attrNameLst>
                                          <p:attrName>r</p:attrName>
                                        </p:attrNameLst>
                                      </p:cBhvr>
                                    </p:animRot>
                                  </p:childTnLst>
                                </p:cTn>
                              </p:par>
                            </p:childTnLst>
                          </p:cTn>
                        </p:par>
                        <p:par>
                          <p:cTn id="46" fill="hold">
                            <p:stCondLst>
                              <p:cond delay="3000"/>
                            </p:stCondLst>
                            <p:childTnLst>
                              <p:par>
                                <p:cTn id="47" presetID="2" presetClass="entr" presetSubtype="8"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3000" fill="hold"/>
                                        <p:tgtEl>
                                          <p:spTgt spid="6"/>
                                        </p:tgtEl>
                                        <p:attrNameLst>
                                          <p:attrName>ppt_x</p:attrName>
                                        </p:attrNameLst>
                                      </p:cBhvr>
                                      <p:tavLst>
                                        <p:tav tm="0">
                                          <p:val>
                                            <p:strVal val="0-#ppt_w/2"/>
                                          </p:val>
                                        </p:tav>
                                        <p:tav tm="100000">
                                          <p:val>
                                            <p:strVal val="#ppt_x"/>
                                          </p:val>
                                        </p:tav>
                                      </p:tavLst>
                                    </p:anim>
                                    <p:anim calcmode="lin" valueType="num">
                                      <p:cBhvr additive="base">
                                        <p:cTn id="50" dur="3000" fill="hold"/>
                                        <p:tgtEl>
                                          <p:spTgt spid="6"/>
                                        </p:tgtEl>
                                        <p:attrNameLst>
                                          <p:attrName>ppt_y</p:attrName>
                                        </p:attrNameLst>
                                      </p:cBhvr>
                                      <p:tavLst>
                                        <p:tav tm="0">
                                          <p:val>
                                            <p:strVal val="#ppt_y"/>
                                          </p:val>
                                        </p:tav>
                                        <p:tav tm="100000">
                                          <p:val>
                                            <p:strVal val="#ppt_y"/>
                                          </p:val>
                                        </p:tav>
                                      </p:tavLst>
                                    </p:anim>
                                  </p:childTnLst>
                                </p:cTn>
                              </p:par>
                            </p:childTnLst>
                          </p:cTn>
                        </p:par>
                        <p:par>
                          <p:cTn id="51" fill="hold">
                            <p:stCondLst>
                              <p:cond delay="6000"/>
                            </p:stCondLst>
                            <p:childTnLst>
                              <p:par>
                                <p:cTn id="52" presetID="10" presetClass="exit" presetSubtype="0" fill="hold" nodeType="after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par>
                          <p:cTn id="58" fill="hold">
                            <p:stCondLst>
                              <p:cond delay="6500"/>
                            </p:stCondLst>
                            <p:childTnLst>
                              <p:par>
                                <p:cTn id="59" presetID="47"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9164" y="3379098"/>
            <a:ext cx="1760022" cy="31789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- 3</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50351" y="3372937"/>
            <a:ext cx="1217648" cy="318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17116"/>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- 4</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2374"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57074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- 5</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733122"/>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2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6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- 6</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9269"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5256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9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3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4312"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- 7</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1941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9982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- 8</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9926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7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1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- 9</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48527"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8206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- 10</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2374" y="3372938"/>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0394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3"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- 11</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8701"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3794"/>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2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6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- 12</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48127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836665" y="753761"/>
            <a:ext cx="6952544"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This is Billy. </a:t>
            </a:r>
          </a:p>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He has </a:t>
            </a:r>
            <a:r>
              <a:rPr lang="en-US" sz="9600" b="1" dirty="0">
                <a:ln w="38100">
                  <a:solidFill>
                    <a:schemeClr val="bg1"/>
                  </a:solidFill>
                  <a:prstDash val="solid"/>
                </a:ln>
                <a:solidFill>
                  <a:schemeClr val="accent6"/>
                </a:solidFill>
                <a:effectLst>
                  <a:outerShdw blurRad="12700" dist="38100" dir="2700000" algn="tl" rotWithShape="0">
                    <a:schemeClr val="accent6">
                      <a:lumMod val="60000"/>
                      <a:lumOff val="40000"/>
                    </a:schemeClr>
                  </a:outerShdw>
                </a:effectLst>
                <a:latin typeface="Curse Casual" panose="020B0606020101010101" pitchFamily="34" charset="0"/>
              </a:rPr>
              <a:t>bad luck</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a:t>
            </a:r>
          </a:p>
        </p:txBody>
      </p:sp>
      <p:pic>
        <p:nvPicPr>
          <p:cNvPr id="4"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0745" y="511036"/>
            <a:ext cx="2619631" cy="6038046"/>
          </a:xfrm>
          <a:prstGeom prst="rect">
            <a:avLst/>
          </a:prstGeom>
        </p:spPr>
      </p:pic>
      <p:pic>
        <p:nvPicPr>
          <p:cNvPr id="5" name="Worried Bill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9632" y="511036"/>
            <a:ext cx="1956075" cy="6038046"/>
          </a:xfrm>
          <a:prstGeom prst="rect">
            <a:avLst/>
          </a:prstGeom>
        </p:spPr>
      </p:pic>
    </p:spTree>
    <p:extLst>
      <p:ext uri="{BB962C8B-B14F-4D97-AF65-F5344CB8AC3E}">
        <p14:creationId xmlns:p14="http://schemas.microsoft.com/office/powerpoint/2010/main" val="12482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- 13</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756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136550"/>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abc et</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803025"/>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3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7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- 15</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65300"/>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6614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- 16</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52855" y="3372938"/>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4813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8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2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68040"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- 17</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629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30394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- 18</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03725"/>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9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3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03969"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- 19</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3531"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3968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23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- 20</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502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4499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3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7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6790"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- 21</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7453"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7996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3887"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- 22</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629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85727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Background Clouds"/>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40000" contrast="-40000"/>
                    </a14:imgEffect>
                  </a14:imgLayer>
                </a14:imgProps>
              </a:ext>
            </a:extLst>
          </a:blip>
          <a:srcRect l="8211" r="4260" b="8614"/>
          <a:stretch/>
        </p:blipFill>
        <p:spPr>
          <a:xfrm>
            <a:off x="-14068" y="1340859"/>
            <a:ext cx="12209147" cy="5510108"/>
          </a:xfrm>
          <a:prstGeom prst="rect">
            <a:avLst/>
          </a:prstGeom>
        </p:spPr>
      </p:pic>
      <p:pic>
        <p:nvPicPr>
          <p:cNvPr id="10" name="Hills"/>
          <p:cNvPicPr>
            <a:picLocks noChangeAspect="1"/>
          </p:cNvPicPr>
          <p:nvPr/>
        </p:nvPicPr>
        <p:blipFill rotWithShape="1">
          <a:blip r:embed="rId7"/>
          <a:srcRect l="1940" r="1940" b="70674"/>
          <a:stretch/>
        </p:blipFill>
        <p:spPr>
          <a:xfrm>
            <a:off x="-21770" y="3754242"/>
            <a:ext cx="12235542" cy="3103758"/>
          </a:xfrm>
          <a:prstGeom prst="rect">
            <a:avLst/>
          </a:prstGeom>
        </p:spPr>
      </p:pic>
      <p:sp>
        <p:nvSpPr>
          <p:cNvPr id="3" name="Textbox"/>
          <p:cNvSpPr txBox="1"/>
          <p:nvPr/>
        </p:nvSpPr>
        <p:spPr>
          <a:xfrm>
            <a:off x="379464" y="753761"/>
            <a:ext cx="7361311"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bg2">
                    <a:lumMod val="75000"/>
                  </a:schemeClr>
                </a:solidFill>
                <a:effectLst>
                  <a:outerShdw blurRad="12700" dist="38100" dir="2700000" algn="tl" rotWithShape="0">
                    <a:schemeClr val="tx1">
                      <a:lumMod val="75000"/>
                      <a:lumOff val="25000"/>
                    </a:schemeClr>
                  </a:outerShdw>
                </a:effectLst>
                <a:latin typeface="Curse Casual" panose="020B0606020101010101" pitchFamily="34" charset="0"/>
              </a:rPr>
              <a:t>Dark clouds </a:t>
            </a: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like</a:t>
            </a:r>
            <a:b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b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to follow him…</a:t>
            </a:r>
          </a:p>
        </p:txBody>
      </p:sp>
      <p:pic>
        <p:nvPicPr>
          <p:cNvPr id="5" name="Worried Bill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15273" y="2829696"/>
            <a:ext cx="1249618" cy="3857343"/>
          </a:xfrm>
          <a:prstGeom prst="rect">
            <a:avLst/>
          </a:prstGeom>
        </p:spPr>
      </p:pic>
      <p:pic>
        <p:nvPicPr>
          <p:cNvPr id="2" name="Scared Billy"/>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2767" y="2829696"/>
            <a:ext cx="1474629" cy="3857343"/>
          </a:xfrm>
          <a:prstGeom prst="rect">
            <a:avLst/>
          </a:prstGeom>
        </p:spPr>
      </p:pic>
      <p:pic>
        <p:nvPicPr>
          <p:cNvPr id="7" name="Angry Clouds"/>
          <p:cNvPicPr>
            <a:picLocks noChangeAspect="1"/>
          </p:cNvPicPr>
          <p:nvPr/>
        </p:nvPicPr>
        <p:blipFill>
          <a:blip r:embed="rId10"/>
          <a:stretch>
            <a:fillRect/>
          </a:stretch>
        </p:blipFill>
        <p:spPr>
          <a:xfrm>
            <a:off x="7839631" y="142146"/>
            <a:ext cx="4135380" cy="2022121"/>
          </a:xfrm>
          <a:prstGeom prst="rect">
            <a:avLst/>
          </a:prstGeom>
        </p:spPr>
      </p:pic>
    </p:spTree>
    <p:extLst>
      <p:ext uri="{BB962C8B-B14F-4D97-AF65-F5344CB8AC3E}">
        <p14:creationId xmlns:p14="http://schemas.microsoft.com/office/powerpoint/2010/main" val="5076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4000"/>
                                        <p:tgtEl>
                                          <p:spTgt spid="8"/>
                                        </p:tgtEl>
                                      </p:cBhvr>
                                    </p:animEffect>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4000" fill="hold"/>
                                        <p:tgtEl>
                                          <p:spTgt spid="7"/>
                                        </p:tgtEl>
                                        <p:attrNameLst>
                                          <p:attrName>ppt_x</p:attrName>
                                        </p:attrNameLst>
                                      </p:cBhvr>
                                      <p:tavLst>
                                        <p:tav tm="0">
                                          <p:val>
                                            <p:strVal val="1+#ppt_w/2"/>
                                          </p:val>
                                        </p:tav>
                                        <p:tav tm="100000">
                                          <p:val>
                                            <p:strVal val="#ppt_x"/>
                                          </p:val>
                                        </p:tav>
                                      </p:tavLst>
                                    </p:anim>
                                    <p:anim calcmode="lin" valueType="num">
                                      <p:cBhvr additive="base">
                                        <p:cTn id="16" dur="4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0"/>
                                        <p:tgtEl>
                                          <p:spTgt spid="9"/>
                                        </p:tgtEl>
                                      </p:cBhvr>
                                    </p:animEffect>
                                  </p:childTnLst>
                                  <p:subTnLst>
                                    <p:audio>
                                      <p:cMediaNode>
                                        <p:cTn display="0" masterRel="sameClick">
                                          <p:stCondLst>
                                            <p:cond evt="begin" delay="0">
                                              <p:tn val="17"/>
                                            </p:cond>
                                          </p:stCondLst>
                                          <p:endCondLst>
                                            <p:cond evt="onStopAudio" delay="0">
                                              <p:tgtEl>
                                                <p:sldTgt/>
                                              </p:tgtEl>
                                            </p:cond>
                                          </p:endCondLst>
                                        </p:cTn>
                                        <p:tgtEl>
                                          <p:sndTgt r:embed="rId3" name="zapsplat_cartoon_villain_horns_musical_12667.wav"/>
                                        </p:tgtEl>
                                      </p:cMediaNode>
                                    </p:audio>
                                  </p:subTnLst>
                                </p:cTn>
                              </p:par>
                            </p:childTnLst>
                          </p:cTn>
                        </p:par>
                        <p:par>
                          <p:cTn id="20" fill="hold">
                            <p:stCondLst>
                              <p:cond delay="4000"/>
                            </p:stCondLst>
                            <p:childTnLst>
                              <p:par>
                                <p:cTn id="21" presetID="10" presetClass="exit" presetSubtype="0" fill="hold" nodeType="after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- 23</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4821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19841"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- 24</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2079"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497602"/>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8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2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- 25</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29414"/>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17529"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- 26</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82891"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99172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9823"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- 27</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80321"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19118"/>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- 28</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3788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23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- 29</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15029"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6695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- 30</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378"/>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Glow"/>
          <p:cNvPicPr>
            <a:picLocks noChangeAspect="1"/>
          </p:cNvPicPr>
          <p:nvPr/>
        </p:nvPicPr>
        <p:blipFill>
          <a:blip r:embed="rId6"/>
          <a:stretch>
            <a:fillRect/>
          </a:stretch>
        </p:blipFill>
        <p:spPr>
          <a:xfrm>
            <a:off x="-5541992" y="-2878183"/>
            <a:ext cx="16708246" cy="12771122"/>
          </a:xfrm>
          <a:prstGeom prst="rect">
            <a:avLst/>
          </a:prstGeom>
        </p:spPr>
      </p:pic>
      <p:grpSp>
        <p:nvGrpSpPr>
          <p:cNvPr id="6" name="Rare Card Back"/>
          <p:cNvGrpSpPr/>
          <p:nvPr/>
        </p:nvGrpSpPr>
        <p:grpSpPr>
          <a:xfrm>
            <a:off x="610466" y="571580"/>
            <a:ext cx="4572000" cy="5852667"/>
            <a:chOff x="4873873" y="697538"/>
            <a:chExt cx="4572000" cy="5852667"/>
          </a:xfrm>
        </p:grpSpPr>
        <p:pic>
          <p:nvPicPr>
            <p:cNvPr id="8" name="Card"/>
            <p:cNvPicPr>
              <a:picLocks noChangeAspect="1"/>
            </p:cNvPicPr>
            <p:nvPr/>
          </p:nvPicPr>
          <p:blipFill>
            <a:blip r:embed="rId7"/>
            <a:stretch>
              <a:fillRect/>
            </a:stretch>
          </p:blipFill>
          <p:spPr>
            <a:xfrm>
              <a:off x="5016944" y="697538"/>
              <a:ext cx="4285859" cy="5852667"/>
            </a:xfrm>
            <a:prstGeom prst="rect">
              <a:avLst/>
            </a:prstGeom>
          </p:spPr>
        </p:pic>
        <p:pic>
          <p:nvPicPr>
            <p:cNvPr id="9" name="Sparkle" descr="via GIPHY in 2021 | Glitter gif, Overlays transparent, Random 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873873" y="697538"/>
              <a:ext cx="4572000" cy="457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Rare Card - Change Points"/>
          <p:cNvGrpSpPr/>
          <p:nvPr/>
        </p:nvGrpSpPr>
        <p:grpSpPr>
          <a:xfrm>
            <a:off x="816241" y="638641"/>
            <a:ext cx="4212701" cy="5718544"/>
            <a:chOff x="5656260" y="569728"/>
            <a:chExt cx="4212701" cy="5718544"/>
          </a:xfrm>
        </p:grpSpPr>
        <p:pic>
          <p:nvPicPr>
            <p:cNvPr id="11" name="Card"/>
            <p:cNvPicPr>
              <a:picLocks noChangeAspect="1"/>
            </p:cNvPicPr>
            <p:nvPr/>
          </p:nvPicPr>
          <p:blipFill>
            <a:blip r:embed="rId9"/>
            <a:stretch>
              <a:fillRect/>
            </a:stretch>
          </p:blipFill>
          <p:spPr>
            <a:xfrm>
              <a:off x="5656260" y="569728"/>
              <a:ext cx="4212701" cy="5718544"/>
            </a:xfrm>
            <a:prstGeom prst="rect">
              <a:avLst/>
            </a:prstGeom>
          </p:spPr>
        </p:pic>
        <p:sp>
          <p:nvSpPr>
            <p:cNvPr id="12" name="TextBox 11"/>
            <p:cNvSpPr txBox="1"/>
            <p:nvPr/>
          </p:nvSpPr>
          <p:spPr>
            <a:xfrm>
              <a:off x="6003955" y="686436"/>
              <a:ext cx="3517310"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CHANGE </a:t>
              </a:r>
              <a:r>
                <a:rPr lang="en-US" sz="4800" dirty="0">
                  <a:solidFill>
                    <a:srgbClr val="6A1112"/>
                  </a:solidFill>
                  <a:latin typeface="Curse Casual" panose="020B0606020101010101" pitchFamily="34" charset="0"/>
                </a:rPr>
                <a:t>POINTS!</a:t>
              </a:r>
            </a:p>
          </p:txBody>
        </p:sp>
        <p:sp>
          <p:nvSpPr>
            <p:cNvPr id="13" name="TextBox 12"/>
            <p:cNvSpPr txBox="1"/>
            <p:nvPr/>
          </p:nvSpPr>
          <p:spPr>
            <a:xfrm rot="10800000">
              <a:off x="6003955" y="5298978"/>
              <a:ext cx="3517310"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CHANGE </a:t>
              </a:r>
              <a:r>
                <a:rPr lang="en-US" sz="4800" dirty="0">
                  <a:solidFill>
                    <a:srgbClr val="6A1112"/>
                  </a:solidFill>
                  <a:latin typeface="Curse Casual" panose="020B0606020101010101" pitchFamily="34" charset="0"/>
                </a:rPr>
                <a:t>POINTS!</a:t>
              </a:r>
            </a:p>
          </p:txBody>
        </p:sp>
      </p:grpSp>
      <p:pic>
        <p:nvPicPr>
          <p:cNvPr id="3" name="Back to Home Button" descr="Exploding Kittens, Inc - GetApkApps.com">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sp>
        <p:nvSpPr>
          <p:cNvPr id="14" name="Instructions"/>
          <p:cNvSpPr txBox="1"/>
          <p:nvPr/>
        </p:nvSpPr>
        <p:spPr>
          <a:xfrm>
            <a:off x="5778041" y="1616185"/>
            <a:ext cx="5868864" cy="3970318"/>
          </a:xfrm>
          <a:prstGeom prst="rect">
            <a:avLst/>
          </a:prstGeom>
          <a:noFill/>
        </p:spPr>
        <p:txBody>
          <a:bodyPr wrap="square" rtlCol="0" anchor="ctr">
            <a:spAutoFit/>
          </a:bodyPr>
          <a:lstStyle/>
          <a:p>
            <a:pPr algn="ctr">
              <a:lnSpc>
                <a:spcPct val="75000"/>
              </a:lnSpc>
            </a:pPr>
            <a:r>
              <a:rPr lang="en-US" sz="9600" dirty="0">
                <a:gradFill flip="none" rotWithShape="1">
                  <a:gsLst>
                    <a:gs pos="29000">
                      <a:srgbClr val="F8DC31"/>
                    </a:gs>
                    <a:gs pos="70000">
                      <a:srgbClr val="F15F29"/>
                    </a:gs>
                  </a:gsLst>
                  <a:lin ang="16200000" scaled="1"/>
                  <a:tileRect/>
                </a:gradFill>
                <a:effectLst>
                  <a:glow rad="139700">
                    <a:srgbClr val="99120F">
                      <a:alpha val="62745"/>
                    </a:srgbClr>
                  </a:glow>
                </a:effectLst>
                <a:latin typeface="Curse Casual" panose="020B0606020101010101" pitchFamily="34" charset="0"/>
              </a:rPr>
              <a:t>YOU FOUND A RARE CARD!</a:t>
            </a:r>
            <a:endParaRPr lang="en-US" sz="9600" dirty="0">
              <a:solidFill>
                <a:schemeClr val="bg1"/>
              </a:solidFill>
              <a:effectLst>
                <a:glow rad="139700">
                  <a:srgbClr val="99120F">
                    <a:alpha val="62745"/>
                  </a:srgbClr>
                </a:glow>
              </a:effectLst>
              <a:latin typeface="Curse Casual" panose="020B0606020101010101" pitchFamily="34" charset="0"/>
            </a:endParaRPr>
          </a:p>
          <a:p>
            <a:pPr algn="ctr">
              <a:lnSpc>
                <a:spcPct val="75000"/>
              </a:lnSpc>
            </a:pPr>
            <a:br>
              <a:rPr lang="en-US" sz="2400" dirty="0">
                <a:solidFill>
                  <a:schemeClr val="bg1"/>
                </a:solidFill>
                <a:effectLst>
                  <a:glow rad="139700">
                    <a:schemeClr val="accent2">
                      <a:lumMod val="75000"/>
                      <a:alpha val="85000"/>
                    </a:schemeClr>
                  </a:glow>
                </a:effectLst>
                <a:latin typeface="Curse Casual" panose="020B0606020101010101" pitchFamily="34" charset="0"/>
              </a:rPr>
            </a:br>
            <a:r>
              <a:rPr lang="en-US" sz="6000" dirty="0">
                <a:solidFill>
                  <a:schemeClr val="bg1"/>
                </a:solidFill>
                <a:effectLst/>
                <a:latin typeface="Curse Casual" panose="020B0606020101010101" pitchFamily="34" charset="0"/>
              </a:rPr>
              <a:t>Reveal it or get </a:t>
            </a:r>
            <a:br>
              <a:rPr lang="en-US" sz="6000" dirty="0">
                <a:solidFill>
                  <a:schemeClr val="bg1"/>
                </a:solidFill>
                <a:effectLst/>
                <a:latin typeface="Curse Casual" panose="020B0606020101010101" pitchFamily="34" charset="0"/>
              </a:rPr>
            </a:br>
            <a:r>
              <a:rPr lang="en-US" sz="6000" dirty="0">
                <a:solidFill>
                  <a:schemeClr val="bg1"/>
                </a:solidFill>
                <a:effectLst/>
                <a:latin typeface="Curse Casual" panose="020B0606020101010101" pitchFamily="34" charset="0"/>
              </a:rPr>
              <a:t>5 points?</a:t>
            </a:r>
          </a:p>
        </p:txBody>
      </p:sp>
    </p:spTree>
    <p:extLst>
      <p:ext uri="{BB962C8B-B14F-4D97-AF65-F5344CB8AC3E}">
        <p14:creationId xmlns:p14="http://schemas.microsoft.com/office/powerpoint/2010/main" val="71367226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Rare Card SFX.wav"/>
                                        </p:tgtEl>
                                      </p:cMediaNode>
                                    </p:audio>
                                  </p:subTnLst>
                                </p:cTn>
                              </p:par>
                              <p:par>
                                <p:cTn id="10" presetID="8" presetClass="emph" presetSubtype="0" repeatCount="indefinite" fill="hold" nodeType="withEffect">
                                  <p:stCondLst>
                                    <p:cond delay="0"/>
                                  </p:stCondLst>
                                  <p:childTnLst>
                                    <p:animRot by="21600000">
                                      <p:cBhvr>
                                        <p:cTn id="11" dur="5000" fill="hold"/>
                                        <p:tgtEl>
                                          <p:spTgt spid="4"/>
                                        </p:tgtEl>
                                        <p:attrNameLst>
                                          <p:attrName>r</p:attrName>
                                        </p:attrNameLst>
                                      </p:cBhvr>
                                    </p:animRot>
                                  </p:childTnLst>
                                </p:cTn>
                              </p:par>
                              <p:par>
                                <p:cTn id="12" presetID="47"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xit" presetSubtype="10" fill="hold" nodeType="clickEffect">
                                  <p:stCondLst>
                                    <p:cond delay="0"/>
                                  </p:stCondLst>
                                  <p:childTnLst>
                                    <p:anim calcmode="lin" valueType="num">
                                      <p:cBhvr>
                                        <p:cTn id="23" dur="350"/>
                                        <p:tgtEl>
                                          <p:spTgt spid="6"/>
                                        </p:tgtEl>
                                        <p:attrNameLst>
                                          <p:attrName>ppt_w</p:attrName>
                                        </p:attrNameLst>
                                      </p:cBhvr>
                                      <p:tavLst>
                                        <p:tav tm="0">
                                          <p:val>
                                            <p:strVal val="ppt_w"/>
                                          </p:val>
                                        </p:tav>
                                        <p:tav tm="100000">
                                          <p:val>
                                            <p:fltVal val="0"/>
                                          </p:val>
                                        </p:tav>
                                      </p:tavLst>
                                    </p:anim>
                                    <p:anim calcmode="lin" valueType="num">
                                      <p:cBhvr>
                                        <p:cTn id="24" dur="350"/>
                                        <p:tgtEl>
                                          <p:spTgt spid="6"/>
                                        </p:tgtEl>
                                        <p:attrNameLst>
                                          <p:attrName>ppt_h</p:attrName>
                                        </p:attrNameLst>
                                      </p:cBhvr>
                                      <p:tavLst>
                                        <p:tav tm="0">
                                          <p:val>
                                            <p:strVal val="ppt_h"/>
                                          </p:val>
                                        </p:tav>
                                        <p:tav tm="100000">
                                          <p:val>
                                            <p:strVal val="ppt_h"/>
                                          </p:val>
                                        </p:tav>
                                      </p:tavLst>
                                    </p:anim>
                                    <p:set>
                                      <p:cBhvr>
                                        <p:cTn id="25" dur="1" fill="hold">
                                          <p:stCondLst>
                                            <p:cond delay="349"/>
                                          </p:stCondLst>
                                        </p:cTn>
                                        <p:tgtEl>
                                          <p:spTgt spid="6"/>
                                        </p:tgtEl>
                                        <p:attrNameLst>
                                          <p:attrName>style.visibility</p:attrName>
                                        </p:attrNameLst>
                                      </p:cBhvr>
                                      <p:to>
                                        <p:strVal val="hidden"/>
                                      </p:to>
                                    </p:set>
                                  </p:childTnLst>
                                  <p:subTnLst>
                                    <p:audio>
                                      <p:cMediaNode>
                                        <p:cTn display="0" masterRel="sameClick">
                                          <p:stCondLst>
                                            <p:cond evt="begin" delay="0">
                                              <p:tn val="22"/>
                                            </p:cond>
                                          </p:stCondLst>
                                          <p:endCondLst>
                                            <p:cond evt="onStopAudio" delay="0">
                                              <p:tgtEl>
                                                <p:sldTgt/>
                                              </p:tgtEl>
                                            </p:cond>
                                          </p:endCondLst>
                                        </p:cTn>
                                        <p:tgtEl>
                                          <p:sndTgt r:embed="rId4" name="Change Pts SFX.wav"/>
                                        </p:tgtEl>
                                      </p:cMediaNode>
                                    </p:audio>
                                  </p:subTnLst>
                                </p:cTn>
                              </p:par>
                            </p:childTnLst>
                          </p:cTn>
                        </p:par>
                        <p:par>
                          <p:cTn id="26" fill="hold">
                            <p:stCondLst>
                              <p:cond delay="350"/>
                            </p:stCondLst>
                            <p:childTnLst>
                              <p:par>
                                <p:cTn id="27" presetID="17"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50" fill="hold"/>
                                        <p:tgtEl>
                                          <p:spTgt spid="10"/>
                                        </p:tgtEl>
                                        <p:attrNameLst>
                                          <p:attrName>ppt_w</p:attrName>
                                        </p:attrNameLst>
                                      </p:cBhvr>
                                      <p:tavLst>
                                        <p:tav tm="0">
                                          <p:val>
                                            <p:fltVal val="0"/>
                                          </p:val>
                                        </p:tav>
                                        <p:tav tm="100000">
                                          <p:val>
                                            <p:strVal val="#ppt_w"/>
                                          </p:val>
                                        </p:tav>
                                      </p:tavLst>
                                    </p:anim>
                                    <p:anim calcmode="lin" valueType="num">
                                      <p:cBhvr>
                                        <p:cTn id="30" dur="35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25" name="Bomb Card"/>
          <p:cNvGrpSpPr/>
          <p:nvPr/>
        </p:nvGrpSpPr>
        <p:grpSpPr>
          <a:xfrm>
            <a:off x="1270321" y="581519"/>
            <a:ext cx="4212701" cy="5718544"/>
            <a:chOff x="5208636" y="569728"/>
            <a:chExt cx="4212701" cy="5718544"/>
          </a:xfrm>
        </p:grpSpPr>
        <p:pic>
          <p:nvPicPr>
            <p:cNvPr id="26" name="Card"/>
            <p:cNvPicPr>
              <a:picLocks noChangeAspect="1"/>
            </p:cNvPicPr>
            <p:nvPr/>
          </p:nvPicPr>
          <p:blipFill>
            <a:blip r:embed="rId6"/>
            <a:stretch>
              <a:fillRect/>
            </a:stretch>
          </p:blipFill>
          <p:spPr>
            <a:xfrm>
              <a:off x="5208636" y="569728"/>
              <a:ext cx="4212701" cy="5718544"/>
            </a:xfrm>
            <a:prstGeom prst="rect">
              <a:avLst/>
            </a:prstGeom>
          </p:spPr>
        </p:pic>
        <p:sp>
          <p:nvSpPr>
            <p:cNvPr id="27" name="TextBox 26"/>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28" name="TextBox 27"/>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grpSp>
        <p:nvGrpSpPr>
          <p:cNvPr id="21" name="1-Point Card"/>
          <p:cNvGrpSpPr/>
          <p:nvPr/>
        </p:nvGrpSpPr>
        <p:grpSpPr>
          <a:xfrm>
            <a:off x="1270321" y="581519"/>
            <a:ext cx="4212701" cy="5718544"/>
            <a:chOff x="5067361" y="352811"/>
            <a:chExt cx="4212701" cy="5718544"/>
          </a:xfrm>
        </p:grpSpPr>
        <p:pic>
          <p:nvPicPr>
            <p:cNvPr id="22" name="Card"/>
            <p:cNvPicPr>
              <a:picLocks noChangeAspect="1"/>
            </p:cNvPicPr>
            <p:nvPr/>
          </p:nvPicPr>
          <p:blipFill>
            <a:blip r:embed="rId7"/>
            <a:stretch>
              <a:fillRect/>
            </a:stretch>
          </p:blipFill>
          <p:spPr>
            <a:xfrm>
              <a:off x="5067361" y="352811"/>
              <a:ext cx="4212701" cy="5718544"/>
            </a:xfrm>
            <a:prstGeom prst="rect">
              <a:avLst/>
            </a:prstGeom>
          </p:spPr>
        </p:pic>
        <p:sp>
          <p:nvSpPr>
            <p:cNvPr id="23" name="TextBox 22"/>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24" name="TextBox 23"/>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pic>
        <p:nvPicPr>
          <p:cNvPr id="3" name="Back to Home Button" descr="Exploding Kittens, Inc - GetApkApps.com">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2-Point Card"/>
          <p:cNvGrpSpPr/>
          <p:nvPr/>
        </p:nvGrpSpPr>
        <p:grpSpPr>
          <a:xfrm>
            <a:off x="1270321" y="581519"/>
            <a:ext cx="4212701" cy="5718544"/>
            <a:chOff x="5339507" y="569728"/>
            <a:chExt cx="4212701" cy="5718544"/>
          </a:xfrm>
        </p:grpSpPr>
        <p:pic>
          <p:nvPicPr>
            <p:cNvPr id="10" name="Card"/>
            <p:cNvPicPr>
              <a:picLocks noChangeAspect="1"/>
            </p:cNvPicPr>
            <p:nvPr/>
          </p:nvPicPr>
          <p:blipFill>
            <a:blip r:embed="rId10"/>
            <a:stretch>
              <a:fillRect/>
            </a:stretch>
          </p:blipFill>
          <p:spPr>
            <a:xfrm>
              <a:off x="5339507" y="569728"/>
              <a:ext cx="4212701" cy="5718544"/>
            </a:xfrm>
            <a:prstGeom prst="rect">
              <a:avLst/>
            </a:prstGeom>
          </p:spPr>
        </p:pic>
        <p:sp>
          <p:nvSpPr>
            <p:cNvPr id="11" name="TextBox 10"/>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17" name="1-Point Card"/>
          <p:cNvGrpSpPr/>
          <p:nvPr/>
        </p:nvGrpSpPr>
        <p:grpSpPr>
          <a:xfrm>
            <a:off x="1270321" y="581519"/>
            <a:ext cx="4212701" cy="5718544"/>
            <a:chOff x="5067361" y="352811"/>
            <a:chExt cx="4212701" cy="5718544"/>
          </a:xfrm>
        </p:grpSpPr>
        <p:pic>
          <p:nvPicPr>
            <p:cNvPr id="18" name="Card"/>
            <p:cNvPicPr>
              <a:picLocks noChangeAspect="1"/>
            </p:cNvPicPr>
            <p:nvPr/>
          </p:nvPicPr>
          <p:blipFill>
            <a:blip r:embed="rId7"/>
            <a:stretch>
              <a:fillRect/>
            </a:stretch>
          </p:blipFill>
          <p:spPr>
            <a:xfrm>
              <a:off x="5067361" y="352811"/>
              <a:ext cx="4212701" cy="5718544"/>
            </a:xfrm>
            <a:prstGeom prst="rect">
              <a:avLst/>
            </a:prstGeom>
          </p:spPr>
        </p:pic>
        <p:sp>
          <p:nvSpPr>
            <p:cNvPr id="19" name="TextBox 18"/>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20" name="TextBox 19"/>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13" name="5-Point Card"/>
          <p:cNvGrpSpPr/>
          <p:nvPr/>
        </p:nvGrpSpPr>
        <p:grpSpPr>
          <a:xfrm>
            <a:off x="1270321" y="581519"/>
            <a:ext cx="4212701" cy="5718544"/>
            <a:chOff x="5522394" y="668570"/>
            <a:chExt cx="4212701" cy="5718544"/>
          </a:xfrm>
        </p:grpSpPr>
        <p:pic>
          <p:nvPicPr>
            <p:cNvPr id="14" name="Card"/>
            <p:cNvPicPr>
              <a:picLocks noChangeAspect="1"/>
            </p:cNvPicPr>
            <p:nvPr/>
          </p:nvPicPr>
          <p:blipFill>
            <a:blip r:embed="rId11"/>
            <a:stretch>
              <a:fillRect/>
            </a:stretch>
          </p:blipFill>
          <p:spPr>
            <a:xfrm>
              <a:off x="5522394" y="668570"/>
              <a:ext cx="4212701" cy="5718544"/>
            </a:xfrm>
            <a:prstGeom prst="rect">
              <a:avLst/>
            </a:prstGeom>
          </p:spPr>
        </p:pic>
        <p:sp>
          <p:nvSpPr>
            <p:cNvPr id="15" name="TextBox 14"/>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grpSp>
        <p:nvGrpSpPr>
          <p:cNvPr id="4" name="1-Point Card"/>
          <p:cNvGrpSpPr/>
          <p:nvPr/>
        </p:nvGrpSpPr>
        <p:grpSpPr>
          <a:xfrm>
            <a:off x="1270321" y="581519"/>
            <a:ext cx="4212701" cy="5718544"/>
            <a:chOff x="5067361" y="352811"/>
            <a:chExt cx="4212701" cy="5718544"/>
          </a:xfrm>
        </p:grpSpPr>
        <p:pic>
          <p:nvPicPr>
            <p:cNvPr id="5" name="Card"/>
            <p:cNvPicPr>
              <a:picLocks noChangeAspect="1"/>
            </p:cNvPicPr>
            <p:nvPr/>
          </p:nvPicPr>
          <p:blipFill>
            <a:blip r:embed="rId7"/>
            <a:stretch>
              <a:fillRect/>
            </a:stretch>
          </p:blipFill>
          <p:spPr>
            <a:xfrm>
              <a:off x="5067361" y="352811"/>
              <a:ext cx="4212701" cy="5718544"/>
            </a:xfrm>
            <a:prstGeom prst="rect">
              <a:avLst/>
            </a:prstGeom>
          </p:spPr>
        </p:pic>
        <p:sp>
          <p:nvSpPr>
            <p:cNvPr id="6" name="TextBox 5"/>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8" name="TextBox 7"/>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pic>
        <p:nvPicPr>
          <p:cNvPr id="29" name="Back of Card"/>
          <p:cNvPicPr>
            <a:picLocks noChangeAspect="1"/>
          </p:cNvPicPr>
          <p:nvPr/>
        </p:nvPicPr>
        <p:blipFill>
          <a:blip r:embed="rId12"/>
          <a:stretch>
            <a:fillRect/>
          </a:stretch>
        </p:blipFill>
        <p:spPr>
          <a:xfrm>
            <a:off x="1233742" y="514458"/>
            <a:ext cx="4285859" cy="5852667"/>
          </a:xfrm>
          <a:prstGeom prst="rect">
            <a:avLst/>
          </a:prstGeom>
        </p:spPr>
      </p:pic>
      <p:sp>
        <p:nvSpPr>
          <p:cNvPr id="30"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31"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2"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3"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6</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4"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5"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9</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7" name="Points"/>
          <p:cNvSpPr/>
          <p:nvPr/>
        </p:nvSpPr>
        <p:spPr>
          <a:xfrm>
            <a:off x="7521735" y="2016018"/>
            <a:ext cx="294753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10</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2414925983"/>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0-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set>
                                      <p:cBhvr>
                                        <p:cTn id="8"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0-ppt_w/2"/>
                                          </p:val>
                                        </p:tav>
                                      </p:tavLst>
                                    </p:anim>
                                    <p:anim calcmode="lin" valueType="num">
                                      <p:cBhvr additive="base">
                                        <p:cTn id="21" dur="500"/>
                                        <p:tgtEl>
                                          <p:spTgt spid="4"/>
                                        </p:tgtEl>
                                        <p:attrNameLst>
                                          <p:attrName>ppt_y</p:attrName>
                                        </p:attrNameLst>
                                      </p:cBhvr>
                                      <p:tavLst>
                                        <p:tav tm="0">
                                          <p:val>
                                            <p:strVal val="ppt_y"/>
                                          </p:val>
                                        </p:tav>
                                        <p:tav tm="100000">
                                          <p:val>
                                            <p:strVal val="ppt_y"/>
                                          </p:val>
                                        </p:tav>
                                      </p:tavLst>
                                    </p:anim>
                                    <p:set>
                                      <p:cBhvr>
                                        <p:cTn id="22"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32"/>
                                        </p:tgtEl>
                                      </p:cBhvr>
                                    </p:animEffect>
                                    <p:set>
                                      <p:cBhvr>
                                        <p:cTn id="27" dur="1" fill="hold">
                                          <p:stCondLst>
                                            <p:cond delay="499"/>
                                          </p:stCondLst>
                                        </p:cTn>
                                        <p:tgtEl>
                                          <p:spTgt spid="32"/>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13"/>
                                        </p:tgtEl>
                                        <p:attrNameLst>
                                          <p:attrName>ppt_x</p:attrName>
                                        </p:attrNameLst>
                                      </p:cBhvr>
                                      <p:tavLst>
                                        <p:tav tm="0">
                                          <p:val>
                                            <p:strVal val="ppt_x"/>
                                          </p:val>
                                        </p:tav>
                                        <p:tav tm="100000">
                                          <p:val>
                                            <p:strVal val="0-ppt_w/2"/>
                                          </p:val>
                                        </p:tav>
                                      </p:tavLst>
                                    </p:anim>
                                    <p:anim calcmode="lin" valueType="num">
                                      <p:cBhvr additive="base">
                                        <p:cTn id="35" dur="500"/>
                                        <p:tgtEl>
                                          <p:spTgt spid="13"/>
                                        </p:tgtEl>
                                        <p:attrNameLst>
                                          <p:attrName>ppt_y</p:attrName>
                                        </p:attrNameLst>
                                      </p:cBhvr>
                                      <p:tavLst>
                                        <p:tav tm="0">
                                          <p:val>
                                            <p:strVal val="ppt_y"/>
                                          </p:val>
                                        </p:tav>
                                        <p:tav tm="100000">
                                          <p:val>
                                            <p:strVal val="ppt_y"/>
                                          </p:val>
                                        </p:tav>
                                      </p:tavLst>
                                    </p:anim>
                                    <p:set>
                                      <p:cBhvr>
                                        <p:cTn id="36"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17"/>
                                        </p:tgtEl>
                                        <p:attrNameLst>
                                          <p:attrName>ppt_x</p:attrName>
                                        </p:attrNameLst>
                                      </p:cBhvr>
                                      <p:tavLst>
                                        <p:tav tm="0">
                                          <p:val>
                                            <p:strVal val="ppt_x"/>
                                          </p:val>
                                        </p:tav>
                                        <p:tav tm="100000">
                                          <p:val>
                                            <p:strVal val="0-ppt_w/2"/>
                                          </p:val>
                                        </p:tav>
                                      </p:tavLst>
                                    </p:anim>
                                    <p:anim calcmode="lin" valueType="num">
                                      <p:cBhvr additive="base">
                                        <p:cTn id="49" dur="500"/>
                                        <p:tgtEl>
                                          <p:spTgt spid="17"/>
                                        </p:tgtEl>
                                        <p:attrNameLst>
                                          <p:attrName>ppt_y</p:attrName>
                                        </p:attrNameLst>
                                      </p:cBhvr>
                                      <p:tavLst>
                                        <p:tav tm="0">
                                          <p:val>
                                            <p:strVal val="ppt_y"/>
                                          </p:val>
                                        </p:tav>
                                        <p:tav tm="100000">
                                          <p:val>
                                            <p:strVal val="ppt_y"/>
                                          </p:val>
                                        </p:tav>
                                      </p:tavLst>
                                    </p:anim>
                                    <p:set>
                                      <p:cBhvr>
                                        <p:cTn id="50"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34"/>
                                        </p:tgtEl>
                                      </p:cBhvr>
                                    </p:animEffect>
                                    <p:set>
                                      <p:cBhvr>
                                        <p:cTn id="55" dur="1" fill="hold">
                                          <p:stCondLst>
                                            <p:cond delay="499"/>
                                          </p:stCondLst>
                                        </p:cTn>
                                        <p:tgtEl>
                                          <p:spTgt spid="34"/>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8" fill="hold" nodeType="click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0-ppt_w/2"/>
                                          </p:val>
                                        </p:tav>
                                      </p:tavLst>
                                    </p:anim>
                                    <p:anim calcmode="lin" valueType="num">
                                      <p:cBhvr additive="base">
                                        <p:cTn id="63" dur="500"/>
                                        <p:tgtEl>
                                          <p:spTgt spid="9"/>
                                        </p:tgtEl>
                                        <p:attrNameLst>
                                          <p:attrName>ppt_y</p:attrName>
                                        </p:attrNameLst>
                                      </p:cBhvr>
                                      <p:tavLst>
                                        <p:tav tm="0">
                                          <p:val>
                                            <p:strVal val="ppt_y"/>
                                          </p:val>
                                        </p:tav>
                                        <p:tav tm="100000">
                                          <p:val>
                                            <p:strVal val="ppt_y"/>
                                          </p:val>
                                        </p:tav>
                                      </p:tavLst>
                                    </p:anim>
                                    <p:set>
                                      <p:cBhvr>
                                        <p:cTn id="64"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61"/>
                                            </p:cond>
                                          </p:stCondLst>
                                          <p:endCondLst>
                                            <p:cond evt="onStopAudio" delay="0">
                                              <p:tgtEl>
                                                <p:sldTgt/>
                                              </p:tgtEl>
                                            </p:cond>
                                          </p:endCondLst>
                                        </p:cTn>
                                        <p:tgtEl>
                                          <p:sndTgt r:embed="rId3" name="Card Slide SFX.wav"/>
                                        </p:tgtEl>
                                      </p:cMediaNode>
                                    </p:audio>
                                  </p:sub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0" presetClass="exit" presetSubtype="0" fill="hold" grpId="0" nodeType="withEffect">
                                  <p:stCondLst>
                                    <p:cond delay="0"/>
                                  </p:stCondLst>
                                  <p:childTnLst>
                                    <p:animEffect transition="out" filter="fade">
                                      <p:cBhvr>
                                        <p:cTn id="68" dur="500"/>
                                        <p:tgtEl>
                                          <p:spTgt spid="35"/>
                                        </p:tgtEl>
                                      </p:cBhvr>
                                    </p:animEffect>
                                    <p:set>
                                      <p:cBhvr>
                                        <p:cTn id="69" dur="1" fill="hold">
                                          <p:stCondLst>
                                            <p:cond delay="499"/>
                                          </p:stCondLst>
                                        </p:cTn>
                                        <p:tgtEl>
                                          <p:spTgt spid="35"/>
                                        </p:tgtEl>
                                        <p:attrNameLst>
                                          <p:attrName>style.visibility</p:attrName>
                                        </p:attrNameLst>
                                      </p:cBhvr>
                                      <p:to>
                                        <p:strVal val="hidden"/>
                                      </p:to>
                                    </p:set>
                                  </p:childTnLst>
                                </p:cTn>
                              </p:par>
                              <p:par>
                                <p:cTn id="70" presetID="10" presetClass="entr" presetSubtype="0" fill="hold" grpId="1"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xit" presetSubtype="8" fill="hold" nodeType="clickEffect">
                                  <p:stCondLst>
                                    <p:cond delay="0"/>
                                  </p:stCondLst>
                                  <p:childTnLst>
                                    <p:anim calcmode="lin" valueType="num">
                                      <p:cBhvr additive="base">
                                        <p:cTn id="76" dur="500"/>
                                        <p:tgtEl>
                                          <p:spTgt spid="21"/>
                                        </p:tgtEl>
                                        <p:attrNameLst>
                                          <p:attrName>ppt_x</p:attrName>
                                        </p:attrNameLst>
                                      </p:cBhvr>
                                      <p:tavLst>
                                        <p:tav tm="0">
                                          <p:val>
                                            <p:strVal val="ppt_x"/>
                                          </p:val>
                                        </p:tav>
                                        <p:tav tm="100000">
                                          <p:val>
                                            <p:strVal val="0-ppt_w/2"/>
                                          </p:val>
                                        </p:tav>
                                      </p:tavLst>
                                    </p:anim>
                                    <p:anim calcmode="lin" valueType="num">
                                      <p:cBhvr additive="base">
                                        <p:cTn id="77" dur="500"/>
                                        <p:tgtEl>
                                          <p:spTgt spid="21"/>
                                        </p:tgtEl>
                                        <p:attrNameLst>
                                          <p:attrName>ppt_y</p:attrName>
                                        </p:attrNameLst>
                                      </p:cBhvr>
                                      <p:tavLst>
                                        <p:tav tm="0">
                                          <p:val>
                                            <p:strVal val="ppt_y"/>
                                          </p:val>
                                        </p:tav>
                                        <p:tav tm="100000">
                                          <p:val>
                                            <p:strVal val="ppt_y"/>
                                          </p:val>
                                        </p:tav>
                                      </p:tavLst>
                                    </p:anim>
                                    <p:set>
                                      <p:cBhvr>
                                        <p:cTn id="78"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75"/>
                                            </p:cond>
                                          </p:stCondLst>
                                          <p:endCondLst>
                                            <p:cond evt="onStopAudio" delay="0">
                                              <p:tgtEl>
                                                <p:sldTgt/>
                                              </p:tgtEl>
                                            </p:cond>
                                          </p:endCondLst>
                                        </p:cTn>
                                        <p:tgtEl>
                                          <p:sndTgt r:embed="rId3" name="Card Slide SFX.wav"/>
                                        </p:tgtEl>
                                      </p:cMediaNode>
                                    </p:audio>
                                  </p:subTnLst>
                                </p:cTn>
                              </p:par>
                              <p:par>
                                <p:cTn id="79" presetID="1"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par>
                                <p:cTn id="81" presetID="10" presetClass="exit" presetSubtype="0" fill="hold" grpId="0" nodeType="withEffect">
                                  <p:stCondLst>
                                    <p:cond delay="0"/>
                                  </p:stCondLst>
                                  <p:childTnLst>
                                    <p:animEffect transition="out" filter="fade">
                                      <p:cBhvr>
                                        <p:cTn id="82" dur="500"/>
                                        <p:tgtEl>
                                          <p:spTgt spid="37"/>
                                        </p:tgtEl>
                                      </p:cBhvr>
                                    </p:animEffect>
                                    <p:set>
                                      <p:cBhvr>
                                        <p:cTn id="83" dur="1" fill="hold">
                                          <p:stCondLst>
                                            <p:cond delay="499"/>
                                          </p:stCondLst>
                                        </p:cTn>
                                        <p:tgtEl>
                                          <p:spTgt spid="37"/>
                                        </p:tgtEl>
                                        <p:attrNameLst>
                                          <p:attrName>style.visibility</p:attrName>
                                        </p:attrNameLst>
                                      </p:cBhvr>
                                      <p:to>
                                        <p:strVal val="hidden"/>
                                      </p:to>
                                    </p:set>
                                  </p:childTnLst>
                                </p:cTn>
                              </p:par>
                              <p:par>
                                <p:cTn id="84" presetID="10" presetClass="entr" presetSubtype="0" fill="hold" grpId="1"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500"/>
                            </p:stCondLst>
                            <p:childTnLst>
                              <p:par>
                                <p:cTn id="88" presetID="32" presetClass="emph" presetSubtype="0" repeatCount="5000" fill="hold" nodeType="afterEffect">
                                  <p:stCondLst>
                                    <p:cond delay="0"/>
                                  </p:stCondLst>
                                  <p:childTnLst>
                                    <p:animRot by="120000">
                                      <p:cBhvr>
                                        <p:cTn id="89" dur="50" fill="hold">
                                          <p:stCondLst>
                                            <p:cond delay="0"/>
                                          </p:stCondLst>
                                        </p:cTn>
                                        <p:tgtEl>
                                          <p:spTgt spid="25"/>
                                        </p:tgtEl>
                                        <p:attrNameLst>
                                          <p:attrName>r</p:attrName>
                                        </p:attrNameLst>
                                      </p:cBhvr>
                                    </p:animRot>
                                    <p:animRot by="-240000">
                                      <p:cBhvr>
                                        <p:cTn id="90" dur="100" fill="hold">
                                          <p:stCondLst>
                                            <p:cond delay="100"/>
                                          </p:stCondLst>
                                        </p:cTn>
                                        <p:tgtEl>
                                          <p:spTgt spid="25"/>
                                        </p:tgtEl>
                                        <p:attrNameLst>
                                          <p:attrName>r</p:attrName>
                                        </p:attrNameLst>
                                      </p:cBhvr>
                                    </p:animRot>
                                    <p:animRot by="240000">
                                      <p:cBhvr>
                                        <p:cTn id="91" dur="100" fill="hold">
                                          <p:stCondLst>
                                            <p:cond delay="200"/>
                                          </p:stCondLst>
                                        </p:cTn>
                                        <p:tgtEl>
                                          <p:spTgt spid="25"/>
                                        </p:tgtEl>
                                        <p:attrNameLst>
                                          <p:attrName>r</p:attrName>
                                        </p:attrNameLst>
                                      </p:cBhvr>
                                    </p:animRot>
                                    <p:animRot by="-240000">
                                      <p:cBhvr>
                                        <p:cTn id="92" dur="100" fill="hold">
                                          <p:stCondLst>
                                            <p:cond delay="300"/>
                                          </p:stCondLst>
                                        </p:cTn>
                                        <p:tgtEl>
                                          <p:spTgt spid="25"/>
                                        </p:tgtEl>
                                        <p:attrNameLst>
                                          <p:attrName>r</p:attrName>
                                        </p:attrNameLst>
                                      </p:cBhvr>
                                    </p:animRot>
                                    <p:animRot by="120000">
                                      <p:cBhvr>
                                        <p:cTn id="93" dur="100" fill="hold">
                                          <p:stCondLst>
                                            <p:cond delay="400"/>
                                          </p:stCondLst>
                                        </p:cTn>
                                        <p:tgtEl>
                                          <p:spTgt spid="25"/>
                                        </p:tgtEl>
                                        <p:attrNameLst>
                                          <p:attrName>r</p:attrName>
                                        </p:attrNameLst>
                                      </p:cBhvr>
                                    </p:animRot>
                                  </p:childTnLst>
                                  <p:subTnLst>
                                    <p:audio>
                                      <p:cMediaNode>
                                        <p:cTn display="0" masterRel="sameClick">
                                          <p:stCondLst>
                                            <p:cond evt="begin" delay="0">
                                              <p:tn val="88"/>
                                            </p:cond>
                                          </p:stCondLst>
                                          <p:endCondLst>
                                            <p:cond evt="onStopAudio" delay="0">
                                              <p:tgtEl>
                                                <p:sldTgt/>
                                              </p:tgtEl>
                                            </p:cond>
                                          </p:endCondLst>
                                        </p:cTn>
                                        <p:tgtEl>
                                          <p:sndTgt r:embed="rId4" name="Exploding Cat SFX.wav"/>
                                        </p:tgtEl>
                                      </p:cMediaNode>
                                    </p:audio>
                                  </p:subTnLst>
                                </p:cTn>
                              </p:par>
                              <p:par>
                                <p:cTn id="94" presetID="32" presetClass="emph" presetSubtype="0" repeatCount="5000" fill="hold" grpId="2" nodeType="withEffect">
                                  <p:stCondLst>
                                    <p:cond delay="0"/>
                                  </p:stCondLst>
                                  <p:childTnLst>
                                    <p:animRot by="120000">
                                      <p:cBhvr>
                                        <p:cTn id="95" dur="50" fill="hold">
                                          <p:stCondLst>
                                            <p:cond delay="0"/>
                                          </p:stCondLst>
                                        </p:cTn>
                                        <p:tgtEl>
                                          <p:spTgt spid="31"/>
                                        </p:tgtEl>
                                        <p:attrNameLst>
                                          <p:attrName>r</p:attrName>
                                        </p:attrNameLst>
                                      </p:cBhvr>
                                    </p:animRot>
                                    <p:animRot by="-240000">
                                      <p:cBhvr>
                                        <p:cTn id="96" dur="100" fill="hold">
                                          <p:stCondLst>
                                            <p:cond delay="100"/>
                                          </p:stCondLst>
                                        </p:cTn>
                                        <p:tgtEl>
                                          <p:spTgt spid="31"/>
                                        </p:tgtEl>
                                        <p:attrNameLst>
                                          <p:attrName>r</p:attrName>
                                        </p:attrNameLst>
                                      </p:cBhvr>
                                    </p:animRot>
                                    <p:animRot by="240000">
                                      <p:cBhvr>
                                        <p:cTn id="97" dur="100" fill="hold">
                                          <p:stCondLst>
                                            <p:cond delay="200"/>
                                          </p:stCondLst>
                                        </p:cTn>
                                        <p:tgtEl>
                                          <p:spTgt spid="31"/>
                                        </p:tgtEl>
                                        <p:attrNameLst>
                                          <p:attrName>r</p:attrName>
                                        </p:attrNameLst>
                                      </p:cBhvr>
                                    </p:animRot>
                                    <p:animRot by="-240000">
                                      <p:cBhvr>
                                        <p:cTn id="98" dur="100" fill="hold">
                                          <p:stCondLst>
                                            <p:cond delay="300"/>
                                          </p:stCondLst>
                                        </p:cTn>
                                        <p:tgtEl>
                                          <p:spTgt spid="31"/>
                                        </p:tgtEl>
                                        <p:attrNameLst>
                                          <p:attrName>r</p:attrName>
                                        </p:attrNameLst>
                                      </p:cBhvr>
                                    </p:animRot>
                                    <p:animRot by="120000">
                                      <p:cBhvr>
                                        <p:cTn id="99" dur="100" fill="hold">
                                          <p:stCondLst>
                                            <p:cond delay="40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1" grpId="2"/>
      <p:bldP spid="32" grpId="0"/>
      <p:bldP spid="32" grpId="1"/>
      <p:bldP spid="33" grpId="0"/>
      <p:bldP spid="33" grpId="1"/>
      <p:bldP spid="34" grpId="0"/>
      <p:bldP spid="34" grpId="1"/>
      <p:bldP spid="35" grpId="0"/>
      <p:bldP spid="35" grpId="1"/>
      <p:bldP spid="37" grpId="0"/>
      <p:bldP spid="37"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Background Clouds"/>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40000" contrast="-40000"/>
                    </a14:imgEffect>
                  </a14:imgLayer>
                </a14:imgProps>
              </a:ext>
            </a:extLst>
          </a:blip>
          <a:srcRect l="8211" r="4260" b="8614"/>
          <a:stretch/>
        </p:blipFill>
        <p:spPr>
          <a:xfrm>
            <a:off x="-14068" y="1340859"/>
            <a:ext cx="12209147" cy="5510108"/>
          </a:xfrm>
          <a:prstGeom prst="rect">
            <a:avLst/>
          </a:prstGeom>
        </p:spPr>
      </p:pic>
      <p:pic>
        <p:nvPicPr>
          <p:cNvPr id="14" name="Hills"/>
          <p:cNvPicPr>
            <a:picLocks noChangeAspect="1"/>
          </p:cNvPicPr>
          <p:nvPr/>
        </p:nvPicPr>
        <p:blipFill rotWithShape="1">
          <a:blip r:embed="rId7"/>
          <a:srcRect l="1940" r="1940" b="70674"/>
          <a:stretch/>
        </p:blipFill>
        <p:spPr>
          <a:xfrm>
            <a:off x="-21770" y="3754242"/>
            <a:ext cx="12235542" cy="3103758"/>
          </a:xfrm>
          <a:prstGeom prst="rect">
            <a:avLst/>
          </a:prstGeom>
        </p:spPr>
      </p:pic>
      <p:sp>
        <p:nvSpPr>
          <p:cNvPr id="3" name="Textbox"/>
          <p:cNvSpPr txBox="1"/>
          <p:nvPr/>
        </p:nvSpPr>
        <p:spPr>
          <a:xfrm>
            <a:off x="379464" y="753761"/>
            <a:ext cx="7277954"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…and strike him</a:t>
            </a:r>
            <a:b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b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with </a:t>
            </a:r>
            <a:r>
              <a:rPr lang="en-US" sz="9600" b="1" dirty="0">
                <a:ln w="38100">
                  <a:solidFill>
                    <a:schemeClr val="bg1"/>
                  </a:solidFill>
                  <a:prstDash val="solid"/>
                </a:ln>
                <a:solidFill>
                  <a:schemeClr val="accent1">
                    <a:lumMod val="60000"/>
                    <a:lumOff val="40000"/>
                  </a:schemeClr>
                </a:solidFill>
                <a:effectLst>
                  <a:outerShdw blurRad="12700" dist="38100" dir="2700000" algn="tl" rotWithShape="0">
                    <a:schemeClr val="accent1">
                      <a:lumMod val="75000"/>
                    </a:schemeClr>
                  </a:outerShdw>
                </a:effectLst>
                <a:latin typeface="Curse Casual" panose="020B0606020101010101" pitchFamily="34" charset="0"/>
              </a:rPr>
              <a:t>lightning</a:t>
            </a: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a:t>
            </a:r>
          </a:p>
        </p:txBody>
      </p:sp>
      <p:pic>
        <p:nvPicPr>
          <p:cNvPr id="10" name="Scared Bill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01832" y="2829696"/>
            <a:ext cx="1474629" cy="3857343"/>
          </a:xfrm>
          <a:prstGeom prst="rect">
            <a:avLst/>
          </a:prstGeom>
        </p:spPr>
      </p:pic>
      <p:pic>
        <p:nvPicPr>
          <p:cNvPr id="12"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429905"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13" name="Shocked Billy"/>
          <p:cNvPicPr>
            <a:picLocks noChangeAspect="1"/>
          </p:cNvPicPr>
          <p:nvPr/>
        </p:nvPicPr>
        <p:blipFill>
          <a:blip r:embed="rId10"/>
          <a:stretch>
            <a:fillRect/>
          </a:stretch>
        </p:blipFill>
        <p:spPr>
          <a:xfrm>
            <a:off x="8215460" y="2164267"/>
            <a:ext cx="3239337" cy="4693734"/>
          </a:xfrm>
          <a:prstGeom prst="rect">
            <a:avLst/>
          </a:prstGeom>
        </p:spPr>
      </p:pic>
      <p:pic>
        <p:nvPicPr>
          <p:cNvPr id="11" name="Angry Clouds"/>
          <p:cNvPicPr>
            <a:picLocks noChangeAspect="1"/>
          </p:cNvPicPr>
          <p:nvPr/>
        </p:nvPicPr>
        <p:blipFill>
          <a:blip r:embed="rId11"/>
          <a:stretch>
            <a:fillRect/>
          </a:stretch>
        </p:blipFill>
        <p:spPr>
          <a:xfrm>
            <a:off x="7839631" y="142146"/>
            <a:ext cx="4135380" cy="2022121"/>
          </a:xfrm>
          <a:prstGeom prst="rect">
            <a:avLst/>
          </a:prstGeom>
        </p:spPr>
      </p:pic>
    </p:spTree>
    <p:extLst>
      <p:ext uri="{BB962C8B-B14F-4D97-AF65-F5344CB8AC3E}">
        <p14:creationId xmlns:p14="http://schemas.microsoft.com/office/powerpoint/2010/main" val="235283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50"/>
                                        <p:tgtEl>
                                          <p:spTgt spid="12"/>
                                        </p:tgtEl>
                                        <p:attrNameLst>
                                          <p:attrName>ppt_y</p:attrName>
                                        </p:attrNameLst>
                                      </p:cBhvr>
                                      <p:tavLst>
                                        <p:tav tm="0">
                                          <p:val>
                                            <p:strVal val="#ppt_y-#ppt_h*1.125000"/>
                                          </p:val>
                                        </p:tav>
                                        <p:tav tm="100000">
                                          <p:val>
                                            <p:strVal val="#ppt_y"/>
                                          </p:val>
                                        </p:tav>
                                      </p:tavLst>
                                    </p:anim>
                                    <p:animEffect transition="in" filter="wipe(down)">
                                      <p:cBhvr>
                                        <p:cTn id="13" dur="15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subTnLst>
                                    <p:audio>
                                      <p:cMediaNode>
                                        <p:cTn display="0" masterRel="sameClick">
                                          <p:stCondLst>
                                            <p:cond evt="begin" delay="0">
                                              <p:tn val="14"/>
                                            </p:cond>
                                          </p:stCondLst>
                                          <p:endCondLst>
                                            <p:cond evt="onStopAudio" delay="0">
                                              <p:tgtEl>
                                                <p:sldTgt/>
                                              </p:tgtEl>
                                            </p:cond>
                                          </p:endCondLst>
                                        </p:cTn>
                                        <p:tgtEl>
                                          <p:sndTgt r:embed="rId3" name="zapsplat_cartoon_character_male_high_pitched_scream_001_22816.wav"/>
                                        </p:tgtEl>
                                      </p:cMediaNode>
                                    </p:audio>
                                  </p:subTnLst>
                                </p:cTn>
                              </p:par>
                              <p:par>
                                <p:cTn id="17" presetID="32" presetClass="emph" presetSubtype="0" repeatCount="indefinite" fill="hold" nodeType="withEffect">
                                  <p:stCondLst>
                                    <p:cond delay="0"/>
                                  </p:stCondLst>
                                  <p:childTnLst>
                                    <p:animRot by="120000">
                                      <p:cBhvr>
                                        <p:cTn id="18" dur="50" fill="hold">
                                          <p:stCondLst>
                                            <p:cond delay="0"/>
                                          </p:stCondLst>
                                        </p:cTn>
                                        <p:tgtEl>
                                          <p:spTgt spid="13"/>
                                        </p:tgtEl>
                                        <p:attrNameLst>
                                          <p:attrName>r</p:attrName>
                                        </p:attrNameLst>
                                      </p:cBhvr>
                                    </p:animRot>
                                    <p:animRot by="-240000">
                                      <p:cBhvr>
                                        <p:cTn id="19" dur="100" fill="hold">
                                          <p:stCondLst>
                                            <p:cond delay="100"/>
                                          </p:stCondLst>
                                        </p:cTn>
                                        <p:tgtEl>
                                          <p:spTgt spid="13"/>
                                        </p:tgtEl>
                                        <p:attrNameLst>
                                          <p:attrName>r</p:attrName>
                                        </p:attrNameLst>
                                      </p:cBhvr>
                                    </p:animRot>
                                    <p:animRot by="240000">
                                      <p:cBhvr>
                                        <p:cTn id="20" dur="100" fill="hold">
                                          <p:stCondLst>
                                            <p:cond delay="200"/>
                                          </p:stCondLst>
                                        </p:cTn>
                                        <p:tgtEl>
                                          <p:spTgt spid="13"/>
                                        </p:tgtEl>
                                        <p:attrNameLst>
                                          <p:attrName>r</p:attrName>
                                        </p:attrNameLst>
                                      </p:cBhvr>
                                    </p:animRot>
                                    <p:animRot by="-240000">
                                      <p:cBhvr>
                                        <p:cTn id="21" dur="100" fill="hold">
                                          <p:stCondLst>
                                            <p:cond delay="300"/>
                                          </p:stCondLst>
                                        </p:cTn>
                                        <p:tgtEl>
                                          <p:spTgt spid="13"/>
                                        </p:tgtEl>
                                        <p:attrNameLst>
                                          <p:attrName>r</p:attrName>
                                        </p:attrNameLst>
                                      </p:cBhvr>
                                    </p:animRot>
                                    <p:animRot by="120000">
                                      <p:cBhvr>
                                        <p:cTn id="22" dur="100" fill="hold">
                                          <p:stCondLst>
                                            <p:cond delay="400"/>
                                          </p:stCondLst>
                                        </p:cTn>
                                        <p:tgtEl>
                                          <p:spTgt spid="13"/>
                                        </p:tgtEl>
                                        <p:attrNameLst>
                                          <p:attrName>r</p:attrName>
                                        </p:attrNameLst>
                                      </p:cBhvr>
                                    </p:animRot>
                                  </p:childTnLst>
                                </p:cTn>
                              </p:par>
                              <p:par>
                                <p:cTn id="23" presetID="10" presetClass="exit" presetSubtype="0" fill="hold" nodeType="withEffect">
                                  <p:stCondLst>
                                    <p:cond delay="0"/>
                                  </p:stCondLst>
                                  <p:childTnLst>
                                    <p:animEffect transition="out" filter="fade">
                                      <p:cBhvr>
                                        <p:cTn id="24" dur="250"/>
                                        <p:tgtEl>
                                          <p:spTgt spid="10"/>
                                        </p:tgtEl>
                                      </p:cBhvr>
                                    </p:animEffect>
                                    <p:set>
                                      <p:cBhvr>
                                        <p:cTn id="25"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21" name="Nuclear Card"/>
          <p:cNvGrpSpPr/>
          <p:nvPr/>
        </p:nvGrpSpPr>
        <p:grpSpPr>
          <a:xfrm>
            <a:off x="1270321" y="593124"/>
            <a:ext cx="4212701" cy="5718544"/>
            <a:chOff x="5302734" y="569728"/>
            <a:chExt cx="4212701" cy="5718544"/>
          </a:xfrm>
        </p:grpSpPr>
        <p:pic>
          <p:nvPicPr>
            <p:cNvPr id="22" name="Card"/>
            <p:cNvPicPr>
              <a:picLocks noChangeAspect="1"/>
            </p:cNvPicPr>
            <p:nvPr/>
          </p:nvPicPr>
          <p:blipFill>
            <a:blip r:embed="rId6"/>
            <a:stretch>
              <a:fillRect/>
            </a:stretch>
          </p:blipFill>
          <p:spPr>
            <a:xfrm>
              <a:off x="5302734" y="569728"/>
              <a:ext cx="4212701" cy="5718544"/>
            </a:xfrm>
            <a:prstGeom prst="rect">
              <a:avLst/>
            </a:prstGeom>
          </p:spPr>
        </p:pic>
        <p:sp>
          <p:nvSpPr>
            <p:cNvPr id="23" name="TextBox 22"/>
            <p:cNvSpPr txBox="1"/>
            <p:nvPr/>
          </p:nvSpPr>
          <p:spPr>
            <a:xfrm>
              <a:off x="6158372" y="611020"/>
              <a:ext cx="2098651" cy="830997"/>
            </a:xfrm>
            <a:prstGeom prst="rect">
              <a:avLst/>
            </a:prstGeom>
            <a:noFill/>
          </p:spPr>
          <p:txBody>
            <a:bodyPr wrap="none" rtlCol="0">
              <a:spAutoFit/>
            </a:bodyPr>
            <a:lstStyle/>
            <a:p>
              <a:r>
                <a:rPr lang="en-US" sz="4800" dirty="0">
                  <a:solidFill>
                    <a:srgbClr val="FFC000"/>
                  </a:solidFill>
                  <a:latin typeface="Curse Casual" panose="020B0606020101010101" pitchFamily="34" charset="0"/>
                </a:rPr>
                <a:t>NUCLEAR!</a:t>
              </a:r>
            </a:p>
          </p:txBody>
        </p:sp>
        <p:sp>
          <p:nvSpPr>
            <p:cNvPr id="24" name="TextBox 23"/>
            <p:cNvSpPr txBox="1"/>
            <p:nvPr/>
          </p:nvSpPr>
          <p:spPr>
            <a:xfrm rot="10800000">
              <a:off x="6548621" y="5376199"/>
              <a:ext cx="2098651" cy="830997"/>
            </a:xfrm>
            <a:prstGeom prst="rect">
              <a:avLst/>
            </a:prstGeom>
            <a:noFill/>
          </p:spPr>
          <p:txBody>
            <a:bodyPr wrap="none" rtlCol="0">
              <a:spAutoFit/>
            </a:bodyPr>
            <a:lstStyle/>
            <a:p>
              <a:r>
                <a:rPr lang="en-US" sz="4800" dirty="0">
                  <a:solidFill>
                    <a:srgbClr val="FFC000"/>
                  </a:solidFill>
                  <a:latin typeface="Curse Casual" panose="020B0606020101010101" pitchFamily="34" charset="0"/>
                </a:rPr>
                <a:t>NUCLEAR!</a:t>
              </a: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3-Point Card"/>
          <p:cNvGrpSpPr/>
          <p:nvPr/>
        </p:nvGrpSpPr>
        <p:grpSpPr>
          <a:xfrm>
            <a:off x="1245935" y="593124"/>
            <a:ext cx="4261473" cy="5718544"/>
            <a:chOff x="5302037" y="569728"/>
            <a:chExt cx="4261473" cy="5718544"/>
          </a:xfrm>
        </p:grpSpPr>
        <p:pic>
          <p:nvPicPr>
            <p:cNvPr id="10" name="Card"/>
            <p:cNvPicPr>
              <a:picLocks noChangeAspect="1"/>
            </p:cNvPicPr>
            <p:nvPr/>
          </p:nvPicPr>
          <p:blipFill>
            <a:blip r:embed="rId9"/>
            <a:stretch>
              <a:fillRect/>
            </a:stretch>
          </p:blipFill>
          <p:spPr>
            <a:xfrm>
              <a:off x="5302037" y="569728"/>
              <a:ext cx="4261473" cy="5718544"/>
            </a:xfrm>
            <a:prstGeom prst="rect">
              <a:avLst/>
            </a:prstGeom>
          </p:spPr>
        </p:pic>
        <p:sp>
          <p:nvSpPr>
            <p:cNvPr id="11" name="TextBox 10"/>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4" name="2-Point Card"/>
          <p:cNvGrpSpPr/>
          <p:nvPr/>
        </p:nvGrpSpPr>
        <p:grpSpPr>
          <a:xfrm>
            <a:off x="1270321" y="593124"/>
            <a:ext cx="4212701" cy="5718544"/>
            <a:chOff x="5339507" y="569728"/>
            <a:chExt cx="4212701" cy="5718544"/>
          </a:xfrm>
        </p:grpSpPr>
        <p:pic>
          <p:nvPicPr>
            <p:cNvPr id="5" name="Card"/>
            <p:cNvPicPr>
              <a:picLocks noChangeAspect="1"/>
            </p:cNvPicPr>
            <p:nvPr/>
          </p:nvPicPr>
          <p:blipFill>
            <a:blip r:embed="rId10"/>
            <a:stretch>
              <a:fillRect/>
            </a:stretch>
          </p:blipFill>
          <p:spPr>
            <a:xfrm>
              <a:off x="5339507" y="569728"/>
              <a:ext cx="4212701" cy="5718544"/>
            </a:xfrm>
            <a:prstGeom prst="rect">
              <a:avLst/>
            </a:prstGeom>
          </p:spPr>
        </p:pic>
        <p:sp>
          <p:nvSpPr>
            <p:cNvPr id="6" name="TextBox 5"/>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8" name="TextBox 7"/>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13" name="5-Point Card"/>
          <p:cNvGrpSpPr/>
          <p:nvPr/>
        </p:nvGrpSpPr>
        <p:grpSpPr>
          <a:xfrm>
            <a:off x="1270321" y="593124"/>
            <a:ext cx="4212701" cy="5718544"/>
            <a:chOff x="5522394" y="668570"/>
            <a:chExt cx="4212701" cy="5718544"/>
          </a:xfrm>
        </p:grpSpPr>
        <p:pic>
          <p:nvPicPr>
            <p:cNvPr id="14" name="Card"/>
            <p:cNvPicPr>
              <a:picLocks noChangeAspect="1"/>
            </p:cNvPicPr>
            <p:nvPr/>
          </p:nvPicPr>
          <p:blipFill>
            <a:blip r:embed="rId11"/>
            <a:stretch>
              <a:fillRect/>
            </a:stretch>
          </p:blipFill>
          <p:spPr>
            <a:xfrm>
              <a:off x="5522394" y="668570"/>
              <a:ext cx="4212701" cy="5718544"/>
            </a:xfrm>
            <a:prstGeom prst="rect">
              <a:avLst/>
            </a:prstGeom>
          </p:spPr>
        </p:pic>
        <p:sp>
          <p:nvSpPr>
            <p:cNvPr id="15" name="TextBox 14"/>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grpSp>
        <p:nvGrpSpPr>
          <p:cNvPr id="17" name="2-Point Card"/>
          <p:cNvGrpSpPr/>
          <p:nvPr/>
        </p:nvGrpSpPr>
        <p:grpSpPr>
          <a:xfrm>
            <a:off x="1270321" y="593124"/>
            <a:ext cx="4212701" cy="5718544"/>
            <a:chOff x="5339507" y="569728"/>
            <a:chExt cx="4212701" cy="5718544"/>
          </a:xfrm>
        </p:grpSpPr>
        <p:pic>
          <p:nvPicPr>
            <p:cNvPr id="18" name="Card"/>
            <p:cNvPicPr>
              <a:picLocks noChangeAspect="1"/>
            </p:cNvPicPr>
            <p:nvPr/>
          </p:nvPicPr>
          <p:blipFill>
            <a:blip r:embed="rId10"/>
            <a:stretch>
              <a:fillRect/>
            </a:stretch>
          </p:blipFill>
          <p:spPr>
            <a:xfrm>
              <a:off x="5339507" y="569728"/>
              <a:ext cx="4212701" cy="5718544"/>
            </a:xfrm>
            <a:prstGeom prst="rect">
              <a:avLst/>
            </a:prstGeom>
          </p:spPr>
        </p:pic>
        <p:sp>
          <p:nvSpPr>
            <p:cNvPr id="19" name="TextBox 18"/>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20" name="TextBox 19"/>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pic>
        <p:nvPicPr>
          <p:cNvPr id="25" name="Back of Card"/>
          <p:cNvPicPr>
            <a:picLocks noChangeAspect="1"/>
          </p:cNvPicPr>
          <p:nvPr/>
        </p:nvPicPr>
        <p:blipFill>
          <a:blip r:embed="rId12"/>
          <a:stretch>
            <a:fillRect/>
          </a:stretch>
        </p:blipFill>
        <p:spPr>
          <a:xfrm>
            <a:off x="1233742" y="526063"/>
            <a:ext cx="4285859" cy="5852667"/>
          </a:xfrm>
          <a:prstGeom prst="rect">
            <a:avLst/>
          </a:prstGeom>
        </p:spPr>
      </p:pic>
      <p:sp>
        <p:nvSpPr>
          <p:cNvPr id="26"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27"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8"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2</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9"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1"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9</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0" name="Points"/>
          <p:cNvSpPr/>
          <p:nvPr/>
        </p:nvSpPr>
        <p:spPr>
          <a:xfrm>
            <a:off x="7654426" y="2016018"/>
            <a:ext cx="2682151"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12</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3291639075"/>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0-ppt_w/2"/>
                                          </p:val>
                                        </p:tav>
                                      </p:tavLst>
                                    </p:anim>
                                    <p:anim calcmode="lin" valueType="num">
                                      <p:cBhvr additive="base">
                                        <p:cTn id="7" dur="500"/>
                                        <p:tgtEl>
                                          <p:spTgt spid="25"/>
                                        </p:tgtEl>
                                        <p:attrNameLst>
                                          <p:attrName>ppt_y</p:attrName>
                                        </p:attrNameLst>
                                      </p:cBhvr>
                                      <p:tavLst>
                                        <p:tav tm="0">
                                          <p:val>
                                            <p:strVal val="ppt_y"/>
                                          </p:val>
                                        </p:tav>
                                        <p:tav tm="100000">
                                          <p:val>
                                            <p:strVal val="ppt_y"/>
                                          </p:val>
                                        </p:tav>
                                      </p:tavLst>
                                    </p:anim>
                                    <p:set>
                                      <p:cBhvr>
                                        <p:cTn id="8" dur="1" fill="hold">
                                          <p:stCondLst>
                                            <p:cond delay="499"/>
                                          </p:stCondLst>
                                        </p:cTn>
                                        <p:tgtEl>
                                          <p:spTgt spid="25"/>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17"/>
                                        </p:tgtEl>
                                        <p:attrNameLst>
                                          <p:attrName>ppt_x</p:attrName>
                                        </p:attrNameLst>
                                      </p:cBhvr>
                                      <p:tavLst>
                                        <p:tav tm="0">
                                          <p:val>
                                            <p:strVal val="ppt_x"/>
                                          </p:val>
                                        </p:tav>
                                        <p:tav tm="100000">
                                          <p:val>
                                            <p:strVal val="0-ppt_w/2"/>
                                          </p:val>
                                        </p:tav>
                                      </p:tavLst>
                                    </p:anim>
                                    <p:anim calcmode="lin" valueType="num">
                                      <p:cBhvr additive="base">
                                        <p:cTn id="21" dur="500"/>
                                        <p:tgtEl>
                                          <p:spTgt spid="17"/>
                                        </p:tgtEl>
                                        <p:attrNameLst>
                                          <p:attrName>ppt_y</p:attrName>
                                        </p:attrNameLst>
                                      </p:cBhvr>
                                      <p:tavLst>
                                        <p:tav tm="0">
                                          <p:val>
                                            <p:strVal val="ppt_y"/>
                                          </p:val>
                                        </p:tav>
                                        <p:tav tm="100000">
                                          <p:val>
                                            <p:strVal val="ppt_y"/>
                                          </p:val>
                                        </p:tav>
                                      </p:tavLst>
                                    </p:anim>
                                    <p:set>
                                      <p:cBhvr>
                                        <p:cTn id="22"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13"/>
                                        </p:tgtEl>
                                        <p:attrNameLst>
                                          <p:attrName>ppt_x</p:attrName>
                                        </p:attrNameLst>
                                      </p:cBhvr>
                                      <p:tavLst>
                                        <p:tav tm="0">
                                          <p:val>
                                            <p:strVal val="ppt_x"/>
                                          </p:val>
                                        </p:tav>
                                        <p:tav tm="100000">
                                          <p:val>
                                            <p:strVal val="0-ppt_w/2"/>
                                          </p:val>
                                        </p:tav>
                                      </p:tavLst>
                                    </p:anim>
                                    <p:anim calcmode="lin" valueType="num">
                                      <p:cBhvr additive="base">
                                        <p:cTn id="35" dur="500"/>
                                        <p:tgtEl>
                                          <p:spTgt spid="13"/>
                                        </p:tgtEl>
                                        <p:attrNameLst>
                                          <p:attrName>ppt_y</p:attrName>
                                        </p:attrNameLst>
                                      </p:cBhvr>
                                      <p:tavLst>
                                        <p:tav tm="0">
                                          <p:val>
                                            <p:strVal val="ppt_y"/>
                                          </p:val>
                                        </p:tav>
                                        <p:tav tm="100000">
                                          <p:val>
                                            <p:strVal val="ppt_y"/>
                                          </p:val>
                                        </p:tav>
                                      </p:tavLst>
                                    </p:anim>
                                    <p:set>
                                      <p:cBhvr>
                                        <p:cTn id="36"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0-ppt_w/2"/>
                                          </p:val>
                                        </p:tav>
                                      </p:tavLst>
                                    </p:anim>
                                    <p:anim calcmode="lin" valueType="num">
                                      <p:cBhvr additive="base">
                                        <p:cTn id="49" dur="500"/>
                                        <p:tgtEl>
                                          <p:spTgt spid="4"/>
                                        </p:tgtEl>
                                        <p:attrNameLst>
                                          <p:attrName>ppt_y</p:attrName>
                                        </p:attrNameLst>
                                      </p:cBhvr>
                                      <p:tavLst>
                                        <p:tav tm="0">
                                          <p:val>
                                            <p:strVal val="ppt_y"/>
                                          </p:val>
                                        </p:tav>
                                        <p:tav tm="100000">
                                          <p:val>
                                            <p:strVal val="ppt_y"/>
                                          </p:val>
                                        </p:tav>
                                      </p:tavLst>
                                    </p:anim>
                                    <p:set>
                                      <p:cBhvr>
                                        <p:cTn id="50"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31"/>
                                        </p:tgtEl>
                                      </p:cBhvr>
                                    </p:animEffect>
                                    <p:set>
                                      <p:cBhvr>
                                        <p:cTn id="55" dur="1" fill="hold">
                                          <p:stCondLst>
                                            <p:cond delay="499"/>
                                          </p:stCondLst>
                                        </p:cTn>
                                        <p:tgtEl>
                                          <p:spTgt spid="31"/>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8" fill="hold" nodeType="click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0-ppt_w/2"/>
                                          </p:val>
                                        </p:tav>
                                      </p:tavLst>
                                    </p:anim>
                                    <p:anim calcmode="lin" valueType="num">
                                      <p:cBhvr additive="base">
                                        <p:cTn id="63" dur="500"/>
                                        <p:tgtEl>
                                          <p:spTgt spid="9"/>
                                        </p:tgtEl>
                                        <p:attrNameLst>
                                          <p:attrName>ppt_y</p:attrName>
                                        </p:attrNameLst>
                                      </p:cBhvr>
                                      <p:tavLst>
                                        <p:tav tm="0">
                                          <p:val>
                                            <p:strVal val="ppt_y"/>
                                          </p:val>
                                        </p:tav>
                                        <p:tav tm="100000">
                                          <p:val>
                                            <p:strVal val="ppt_y"/>
                                          </p:val>
                                        </p:tav>
                                      </p:tavLst>
                                    </p:anim>
                                    <p:set>
                                      <p:cBhvr>
                                        <p:cTn id="64"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61"/>
                                            </p:cond>
                                          </p:stCondLst>
                                          <p:endCondLst>
                                            <p:cond evt="onStopAudio" delay="0">
                                              <p:tgtEl>
                                                <p:sldTgt/>
                                              </p:tgtEl>
                                            </p:cond>
                                          </p:endCondLst>
                                        </p:cTn>
                                        <p:tgtEl>
                                          <p:sndTgt r:embed="rId3" name="Card Slide SFX.wav"/>
                                        </p:tgtEl>
                                      </p:cMediaNode>
                                    </p:audio>
                                  </p:sub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0" presetClass="exit" presetSubtype="0" fill="hold" grpId="0" nodeType="withEffect">
                                  <p:stCondLst>
                                    <p:cond delay="0"/>
                                  </p:stCondLst>
                                  <p:childTnLst>
                                    <p:animEffect transition="out" filter="fade">
                                      <p:cBhvr>
                                        <p:cTn id="68" dur="500"/>
                                        <p:tgtEl>
                                          <p:spTgt spid="30"/>
                                        </p:tgtEl>
                                      </p:cBhvr>
                                    </p:animEffect>
                                    <p:set>
                                      <p:cBhvr>
                                        <p:cTn id="69" dur="1" fill="hold">
                                          <p:stCondLst>
                                            <p:cond delay="499"/>
                                          </p:stCondLst>
                                        </p:cTn>
                                        <p:tgtEl>
                                          <p:spTgt spid="30"/>
                                        </p:tgtEl>
                                        <p:attrNameLst>
                                          <p:attrName>style.visibility</p:attrName>
                                        </p:attrNameLst>
                                      </p:cBhvr>
                                      <p:to>
                                        <p:strVal val="hidden"/>
                                      </p:to>
                                    </p:set>
                                  </p:childTnLst>
                                </p:cTn>
                              </p:par>
                              <p:par>
                                <p:cTn id="70" presetID="10" presetClass="entr" presetSubtype="0" fill="hold" grpId="1"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par>
                          <p:cTn id="73" fill="hold">
                            <p:stCondLst>
                              <p:cond delay="500"/>
                            </p:stCondLst>
                            <p:childTnLst>
                              <p:par>
                                <p:cTn id="74" presetID="32" presetClass="emph" presetSubtype="0" repeatCount="7000" fill="hold" nodeType="afterEffect">
                                  <p:stCondLst>
                                    <p:cond delay="0"/>
                                  </p:stCondLst>
                                  <p:childTnLst>
                                    <p:animRot by="120000">
                                      <p:cBhvr>
                                        <p:cTn id="75" dur="50" fill="hold">
                                          <p:stCondLst>
                                            <p:cond delay="0"/>
                                          </p:stCondLst>
                                        </p:cTn>
                                        <p:tgtEl>
                                          <p:spTgt spid="21"/>
                                        </p:tgtEl>
                                        <p:attrNameLst>
                                          <p:attrName>r</p:attrName>
                                        </p:attrNameLst>
                                      </p:cBhvr>
                                    </p:animRot>
                                    <p:animRot by="-240000">
                                      <p:cBhvr>
                                        <p:cTn id="76" dur="100" fill="hold">
                                          <p:stCondLst>
                                            <p:cond delay="100"/>
                                          </p:stCondLst>
                                        </p:cTn>
                                        <p:tgtEl>
                                          <p:spTgt spid="21"/>
                                        </p:tgtEl>
                                        <p:attrNameLst>
                                          <p:attrName>r</p:attrName>
                                        </p:attrNameLst>
                                      </p:cBhvr>
                                    </p:animRot>
                                    <p:animRot by="240000">
                                      <p:cBhvr>
                                        <p:cTn id="77" dur="100" fill="hold">
                                          <p:stCondLst>
                                            <p:cond delay="200"/>
                                          </p:stCondLst>
                                        </p:cTn>
                                        <p:tgtEl>
                                          <p:spTgt spid="21"/>
                                        </p:tgtEl>
                                        <p:attrNameLst>
                                          <p:attrName>r</p:attrName>
                                        </p:attrNameLst>
                                      </p:cBhvr>
                                    </p:animRot>
                                    <p:animRot by="-240000">
                                      <p:cBhvr>
                                        <p:cTn id="78" dur="100" fill="hold">
                                          <p:stCondLst>
                                            <p:cond delay="300"/>
                                          </p:stCondLst>
                                        </p:cTn>
                                        <p:tgtEl>
                                          <p:spTgt spid="21"/>
                                        </p:tgtEl>
                                        <p:attrNameLst>
                                          <p:attrName>r</p:attrName>
                                        </p:attrNameLst>
                                      </p:cBhvr>
                                    </p:animRot>
                                    <p:animRot by="120000">
                                      <p:cBhvr>
                                        <p:cTn id="79" dur="100" fill="hold">
                                          <p:stCondLst>
                                            <p:cond delay="400"/>
                                          </p:stCondLst>
                                        </p:cTn>
                                        <p:tgtEl>
                                          <p:spTgt spid="21"/>
                                        </p:tgtEl>
                                        <p:attrNameLst>
                                          <p:attrName>r</p:attrName>
                                        </p:attrNameLst>
                                      </p:cBhvr>
                                    </p:animRot>
                                  </p:childTnLst>
                                  <p:subTnLst>
                                    <p:audio>
                                      <p:cMediaNode>
                                        <p:cTn display="0" masterRel="sameClick">
                                          <p:stCondLst>
                                            <p:cond evt="begin" delay="0">
                                              <p:tn val="74"/>
                                            </p:cond>
                                          </p:stCondLst>
                                          <p:endCondLst>
                                            <p:cond evt="onStopAudio" delay="0">
                                              <p:tgtEl>
                                                <p:sldTgt/>
                                              </p:tgtEl>
                                            </p:cond>
                                          </p:endCondLst>
                                        </p:cTn>
                                        <p:tgtEl>
                                          <p:sndTgt r:embed="rId4" name="Nuclear SFX.wav"/>
                                        </p:tgtEl>
                                      </p:cMediaNode>
                                    </p:audio>
                                  </p:subTnLst>
                                </p:cTn>
                              </p:par>
                              <p:par>
                                <p:cTn id="80" presetID="32" presetClass="emph" presetSubtype="0" repeatCount="7000" fill="hold" grpId="2" nodeType="withEffect">
                                  <p:stCondLst>
                                    <p:cond delay="0"/>
                                  </p:stCondLst>
                                  <p:childTnLst>
                                    <p:animRot by="120000">
                                      <p:cBhvr>
                                        <p:cTn id="81" dur="50" fill="hold">
                                          <p:stCondLst>
                                            <p:cond delay="0"/>
                                          </p:stCondLst>
                                        </p:cTn>
                                        <p:tgtEl>
                                          <p:spTgt spid="27"/>
                                        </p:tgtEl>
                                        <p:attrNameLst>
                                          <p:attrName>r</p:attrName>
                                        </p:attrNameLst>
                                      </p:cBhvr>
                                    </p:animRot>
                                    <p:animRot by="-240000">
                                      <p:cBhvr>
                                        <p:cTn id="82" dur="100" fill="hold">
                                          <p:stCondLst>
                                            <p:cond delay="100"/>
                                          </p:stCondLst>
                                        </p:cTn>
                                        <p:tgtEl>
                                          <p:spTgt spid="27"/>
                                        </p:tgtEl>
                                        <p:attrNameLst>
                                          <p:attrName>r</p:attrName>
                                        </p:attrNameLst>
                                      </p:cBhvr>
                                    </p:animRot>
                                    <p:animRot by="240000">
                                      <p:cBhvr>
                                        <p:cTn id="83" dur="100" fill="hold">
                                          <p:stCondLst>
                                            <p:cond delay="200"/>
                                          </p:stCondLst>
                                        </p:cTn>
                                        <p:tgtEl>
                                          <p:spTgt spid="27"/>
                                        </p:tgtEl>
                                        <p:attrNameLst>
                                          <p:attrName>r</p:attrName>
                                        </p:attrNameLst>
                                      </p:cBhvr>
                                    </p:animRot>
                                    <p:animRot by="-240000">
                                      <p:cBhvr>
                                        <p:cTn id="84" dur="100" fill="hold">
                                          <p:stCondLst>
                                            <p:cond delay="300"/>
                                          </p:stCondLst>
                                        </p:cTn>
                                        <p:tgtEl>
                                          <p:spTgt spid="27"/>
                                        </p:tgtEl>
                                        <p:attrNameLst>
                                          <p:attrName>r</p:attrName>
                                        </p:attrNameLst>
                                      </p:cBhvr>
                                    </p:animRot>
                                    <p:animRot by="120000">
                                      <p:cBhvr>
                                        <p:cTn id="85" dur="100" fill="hold">
                                          <p:stCondLst>
                                            <p:cond delay="40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7" grpId="2"/>
      <p:bldP spid="28" grpId="0"/>
      <p:bldP spid="28" grpId="1"/>
      <p:bldP spid="29" grpId="0"/>
      <p:bldP spid="29" grpId="1"/>
      <p:bldP spid="31" grpId="0"/>
      <p:bldP spid="31" grpId="1"/>
      <p:bldP spid="30" grpId="0"/>
      <p:bldP spid="30"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33" name="Bomb Card"/>
          <p:cNvGrpSpPr/>
          <p:nvPr/>
        </p:nvGrpSpPr>
        <p:grpSpPr>
          <a:xfrm>
            <a:off x="1270321" y="581766"/>
            <a:ext cx="4212701" cy="5718544"/>
            <a:chOff x="5208636" y="569728"/>
            <a:chExt cx="4212701" cy="5718544"/>
          </a:xfrm>
        </p:grpSpPr>
        <p:pic>
          <p:nvPicPr>
            <p:cNvPr id="34" name="Card"/>
            <p:cNvPicPr>
              <a:picLocks noChangeAspect="1"/>
            </p:cNvPicPr>
            <p:nvPr/>
          </p:nvPicPr>
          <p:blipFill>
            <a:blip r:embed="rId6"/>
            <a:stretch>
              <a:fillRect/>
            </a:stretch>
          </p:blipFill>
          <p:spPr>
            <a:xfrm>
              <a:off x="5208636" y="569728"/>
              <a:ext cx="4212701" cy="5718544"/>
            </a:xfrm>
            <a:prstGeom prst="rect">
              <a:avLst/>
            </a:prstGeom>
          </p:spPr>
        </p:pic>
        <p:sp>
          <p:nvSpPr>
            <p:cNvPr id="35" name="TextBox 34"/>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36" name="TextBox 35"/>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grpSp>
        <p:nvGrpSpPr>
          <p:cNvPr id="13" name="3-Point Card"/>
          <p:cNvGrpSpPr/>
          <p:nvPr/>
        </p:nvGrpSpPr>
        <p:grpSpPr>
          <a:xfrm>
            <a:off x="1245935" y="581766"/>
            <a:ext cx="4261473" cy="5718544"/>
            <a:chOff x="5302037" y="569728"/>
            <a:chExt cx="4261473" cy="5718544"/>
          </a:xfrm>
        </p:grpSpPr>
        <p:pic>
          <p:nvPicPr>
            <p:cNvPr id="14" name="Card"/>
            <p:cNvPicPr>
              <a:picLocks noChangeAspect="1"/>
            </p:cNvPicPr>
            <p:nvPr/>
          </p:nvPicPr>
          <p:blipFill>
            <a:blip r:embed="rId7"/>
            <a:stretch>
              <a:fillRect/>
            </a:stretch>
          </p:blipFill>
          <p:spPr>
            <a:xfrm>
              <a:off x="5302037" y="569728"/>
              <a:ext cx="4261473" cy="5718544"/>
            </a:xfrm>
            <a:prstGeom prst="rect">
              <a:avLst/>
            </a:prstGeom>
          </p:spPr>
        </p:pic>
        <p:sp>
          <p:nvSpPr>
            <p:cNvPr id="15" name="TextBox 14"/>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25" name="2-Point Card"/>
          <p:cNvGrpSpPr/>
          <p:nvPr/>
        </p:nvGrpSpPr>
        <p:grpSpPr>
          <a:xfrm>
            <a:off x="1270321" y="581766"/>
            <a:ext cx="4212701" cy="5718544"/>
            <a:chOff x="5339507" y="569728"/>
            <a:chExt cx="4212701" cy="5718544"/>
          </a:xfrm>
        </p:grpSpPr>
        <p:pic>
          <p:nvPicPr>
            <p:cNvPr id="26" name="Card"/>
            <p:cNvPicPr>
              <a:picLocks noChangeAspect="1"/>
            </p:cNvPicPr>
            <p:nvPr/>
          </p:nvPicPr>
          <p:blipFill>
            <a:blip r:embed="rId8"/>
            <a:stretch>
              <a:fillRect/>
            </a:stretch>
          </p:blipFill>
          <p:spPr>
            <a:xfrm>
              <a:off x="5339507" y="569728"/>
              <a:ext cx="4212701" cy="5718544"/>
            </a:xfrm>
            <a:prstGeom prst="rect">
              <a:avLst/>
            </a:prstGeom>
          </p:spPr>
        </p:pic>
        <p:sp>
          <p:nvSpPr>
            <p:cNvPr id="27" name="TextBox 26"/>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28" name="TextBox 27"/>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pic>
        <p:nvPicPr>
          <p:cNvPr id="3" name="Back to Home Button" descr="Exploding Kittens, Inc - GetApkApps.com">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1-Point Card"/>
          <p:cNvGrpSpPr/>
          <p:nvPr/>
        </p:nvGrpSpPr>
        <p:grpSpPr>
          <a:xfrm>
            <a:off x="1270321" y="581766"/>
            <a:ext cx="4212701" cy="5718544"/>
            <a:chOff x="5067361" y="352811"/>
            <a:chExt cx="4212701" cy="5718544"/>
          </a:xfrm>
        </p:grpSpPr>
        <p:pic>
          <p:nvPicPr>
            <p:cNvPr id="5" name="Card"/>
            <p:cNvPicPr>
              <a:picLocks noChangeAspect="1"/>
            </p:cNvPicPr>
            <p:nvPr/>
          </p:nvPicPr>
          <p:blipFill>
            <a:blip r:embed="rId11"/>
            <a:stretch>
              <a:fillRect/>
            </a:stretch>
          </p:blipFill>
          <p:spPr>
            <a:xfrm>
              <a:off x="5067361" y="352811"/>
              <a:ext cx="4212701" cy="5718544"/>
            </a:xfrm>
            <a:prstGeom prst="rect">
              <a:avLst/>
            </a:prstGeom>
          </p:spPr>
        </p:pic>
        <p:sp>
          <p:nvSpPr>
            <p:cNvPr id="6" name="TextBox 5"/>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8" name="TextBox 7"/>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9" name="2-Point Card"/>
          <p:cNvGrpSpPr/>
          <p:nvPr/>
        </p:nvGrpSpPr>
        <p:grpSpPr>
          <a:xfrm>
            <a:off x="1270321" y="581766"/>
            <a:ext cx="4212701" cy="5718544"/>
            <a:chOff x="5339507" y="569728"/>
            <a:chExt cx="4212701" cy="5718544"/>
          </a:xfrm>
        </p:grpSpPr>
        <p:pic>
          <p:nvPicPr>
            <p:cNvPr id="10" name="Card"/>
            <p:cNvPicPr>
              <a:picLocks noChangeAspect="1"/>
            </p:cNvPicPr>
            <p:nvPr/>
          </p:nvPicPr>
          <p:blipFill>
            <a:blip r:embed="rId8"/>
            <a:stretch>
              <a:fillRect/>
            </a:stretch>
          </p:blipFill>
          <p:spPr>
            <a:xfrm>
              <a:off x="5339507" y="569728"/>
              <a:ext cx="4212701" cy="5718544"/>
            </a:xfrm>
            <a:prstGeom prst="rect">
              <a:avLst/>
            </a:prstGeom>
          </p:spPr>
        </p:pic>
        <p:sp>
          <p:nvSpPr>
            <p:cNvPr id="11" name="TextBox 10"/>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17" name="2-Point Card"/>
          <p:cNvGrpSpPr/>
          <p:nvPr/>
        </p:nvGrpSpPr>
        <p:grpSpPr>
          <a:xfrm>
            <a:off x="1270321" y="581766"/>
            <a:ext cx="4212701" cy="5718544"/>
            <a:chOff x="5339507" y="569728"/>
            <a:chExt cx="4212701" cy="5718544"/>
          </a:xfrm>
        </p:grpSpPr>
        <p:pic>
          <p:nvPicPr>
            <p:cNvPr id="18" name="Card"/>
            <p:cNvPicPr>
              <a:picLocks noChangeAspect="1"/>
            </p:cNvPicPr>
            <p:nvPr/>
          </p:nvPicPr>
          <p:blipFill>
            <a:blip r:embed="rId8"/>
            <a:stretch>
              <a:fillRect/>
            </a:stretch>
          </p:blipFill>
          <p:spPr>
            <a:xfrm>
              <a:off x="5339507" y="569728"/>
              <a:ext cx="4212701" cy="5718544"/>
            </a:xfrm>
            <a:prstGeom prst="rect">
              <a:avLst/>
            </a:prstGeom>
          </p:spPr>
        </p:pic>
        <p:sp>
          <p:nvSpPr>
            <p:cNvPr id="19" name="TextBox 18"/>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20" name="TextBox 19"/>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21" name="2-Point Card"/>
          <p:cNvGrpSpPr/>
          <p:nvPr/>
        </p:nvGrpSpPr>
        <p:grpSpPr>
          <a:xfrm>
            <a:off x="1270321" y="581766"/>
            <a:ext cx="4212701" cy="5718544"/>
            <a:chOff x="5339507" y="569728"/>
            <a:chExt cx="4212701" cy="5718544"/>
          </a:xfrm>
        </p:grpSpPr>
        <p:pic>
          <p:nvPicPr>
            <p:cNvPr id="22" name="Card"/>
            <p:cNvPicPr>
              <a:picLocks noChangeAspect="1"/>
            </p:cNvPicPr>
            <p:nvPr/>
          </p:nvPicPr>
          <p:blipFill>
            <a:blip r:embed="rId8"/>
            <a:stretch>
              <a:fillRect/>
            </a:stretch>
          </p:blipFill>
          <p:spPr>
            <a:xfrm>
              <a:off x="5339507" y="569728"/>
              <a:ext cx="4212701" cy="5718544"/>
            </a:xfrm>
            <a:prstGeom prst="rect">
              <a:avLst/>
            </a:prstGeom>
          </p:spPr>
        </p:pic>
        <p:sp>
          <p:nvSpPr>
            <p:cNvPr id="23" name="TextBox 22"/>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24" name="TextBox 23"/>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pic>
        <p:nvPicPr>
          <p:cNvPr id="37" name="Back of Card"/>
          <p:cNvPicPr>
            <a:picLocks noChangeAspect="1"/>
          </p:cNvPicPr>
          <p:nvPr/>
        </p:nvPicPr>
        <p:blipFill>
          <a:blip r:embed="rId12"/>
          <a:stretch>
            <a:fillRect/>
          </a:stretch>
        </p:blipFill>
        <p:spPr>
          <a:xfrm>
            <a:off x="1233742" y="514705"/>
            <a:ext cx="4285859" cy="5852667"/>
          </a:xfrm>
          <a:prstGeom prst="rect">
            <a:avLst/>
          </a:prstGeom>
        </p:spPr>
      </p:pic>
      <p:sp>
        <p:nvSpPr>
          <p:cNvPr id="38"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39"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0"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2</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1"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4</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2"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6</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3"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5"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9</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6" name="Points"/>
          <p:cNvSpPr/>
          <p:nvPr/>
        </p:nvSpPr>
        <p:spPr>
          <a:xfrm>
            <a:off x="7642583" y="2016018"/>
            <a:ext cx="2705838"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12</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2690012455"/>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37"/>
                                        </p:tgtEl>
                                        <p:attrNameLst>
                                          <p:attrName>ppt_x</p:attrName>
                                        </p:attrNameLst>
                                      </p:cBhvr>
                                      <p:tavLst>
                                        <p:tav tm="0">
                                          <p:val>
                                            <p:strVal val="ppt_x"/>
                                          </p:val>
                                        </p:tav>
                                        <p:tav tm="100000">
                                          <p:val>
                                            <p:strVal val="0-ppt_w/2"/>
                                          </p:val>
                                        </p:tav>
                                      </p:tavLst>
                                    </p:anim>
                                    <p:anim calcmode="lin" valueType="num">
                                      <p:cBhvr additive="base">
                                        <p:cTn id="7" dur="500"/>
                                        <p:tgtEl>
                                          <p:spTgt spid="37"/>
                                        </p:tgtEl>
                                        <p:attrNameLst>
                                          <p:attrName>ppt_y</p:attrName>
                                        </p:attrNameLst>
                                      </p:cBhvr>
                                      <p:tavLst>
                                        <p:tav tm="0">
                                          <p:val>
                                            <p:strVal val="ppt_y"/>
                                          </p:val>
                                        </p:tav>
                                        <p:tav tm="100000">
                                          <p:val>
                                            <p:strVal val="ppt_y"/>
                                          </p:val>
                                        </p:tav>
                                      </p:tavLst>
                                    </p:anim>
                                    <p:set>
                                      <p:cBhvr>
                                        <p:cTn id="8" dur="1" fill="hold">
                                          <p:stCondLst>
                                            <p:cond delay="499"/>
                                          </p:stCondLst>
                                        </p:cTn>
                                        <p:tgtEl>
                                          <p:spTgt spid="37"/>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21"/>
                                        </p:tgtEl>
                                        <p:attrNameLst>
                                          <p:attrName>ppt_x</p:attrName>
                                        </p:attrNameLst>
                                      </p:cBhvr>
                                      <p:tavLst>
                                        <p:tav tm="0">
                                          <p:val>
                                            <p:strVal val="ppt_x"/>
                                          </p:val>
                                        </p:tav>
                                        <p:tav tm="100000">
                                          <p:val>
                                            <p:strVal val="0-ppt_w/2"/>
                                          </p:val>
                                        </p:tav>
                                      </p:tavLst>
                                    </p:anim>
                                    <p:anim calcmode="lin" valueType="num">
                                      <p:cBhvr additive="base">
                                        <p:cTn id="21" dur="500"/>
                                        <p:tgtEl>
                                          <p:spTgt spid="21"/>
                                        </p:tgtEl>
                                        <p:attrNameLst>
                                          <p:attrName>ppt_y</p:attrName>
                                        </p:attrNameLst>
                                      </p:cBhvr>
                                      <p:tavLst>
                                        <p:tav tm="0">
                                          <p:val>
                                            <p:strVal val="ppt_y"/>
                                          </p:val>
                                        </p:tav>
                                        <p:tav tm="100000">
                                          <p:val>
                                            <p:strVal val="ppt_y"/>
                                          </p:val>
                                        </p:tav>
                                      </p:tavLst>
                                    </p:anim>
                                    <p:set>
                                      <p:cBhvr>
                                        <p:cTn id="22"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40"/>
                                        </p:tgtEl>
                                      </p:cBhvr>
                                    </p:animEffect>
                                    <p:set>
                                      <p:cBhvr>
                                        <p:cTn id="27" dur="1" fill="hold">
                                          <p:stCondLst>
                                            <p:cond delay="499"/>
                                          </p:stCondLst>
                                        </p:cTn>
                                        <p:tgtEl>
                                          <p:spTgt spid="40"/>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17"/>
                                        </p:tgtEl>
                                        <p:attrNameLst>
                                          <p:attrName>ppt_x</p:attrName>
                                        </p:attrNameLst>
                                      </p:cBhvr>
                                      <p:tavLst>
                                        <p:tav tm="0">
                                          <p:val>
                                            <p:strVal val="ppt_x"/>
                                          </p:val>
                                        </p:tav>
                                        <p:tav tm="100000">
                                          <p:val>
                                            <p:strVal val="0-ppt_w/2"/>
                                          </p:val>
                                        </p:tav>
                                      </p:tavLst>
                                    </p:anim>
                                    <p:anim calcmode="lin" valueType="num">
                                      <p:cBhvr additive="base">
                                        <p:cTn id="35" dur="500"/>
                                        <p:tgtEl>
                                          <p:spTgt spid="17"/>
                                        </p:tgtEl>
                                        <p:attrNameLst>
                                          <p:attrName>ppt_y</p:attrName>
                                        </p:attrNameLst>
                                      </p:cBhvr>
                                      <p:tavLst>
                                        <p:tav tm="0">
                                          <p:val>
                                            <p:strVal val="ppt_y"/>
                                          </p:val>
                                        </p:tav>
                                        <p:tav tm="100000">
                                          <p:val>
                                            <p:strVal val="ppt_y"/>
                                          </p:val>
                                        </p:tav>
                                      </p:tavLst>
                                    </p:anim>
                                    <p:set>
                                      <p:cBhvr>
                                        <p:cTn id="36"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0-ppt_w/2"/>
                                          </p:val>
                                        </p:tav>
                                      </p:tavLst>
                                    </p:anim>
                                    <p:anim calcmode="lin" valueType="num">
                                      <p:cBhvr additive="base">
                                        <p:cTn id="49" dur="500"/>
                                        <p:tgtEl>
                                          <p:spTgt spid="9"/>
                                        </p:tgtEl>
                                        <p:attrNameLst>
                                          <p:attrName>ppt_y</p:attrName>
                                        </p:attrNameLst>
                                      </p:cBhvr>
                                      <p:tavLst>
                                        <p:tav tm="0">
                                          <p:val>
                                            <p:strVal val="ppt_y"/>
                                          </p:val>
                                        </p:tav>
                                        <p:tav tm="100000">
                                          <p:val>
                                            <p:strVal val="ppt_y"/>
                                          </p:val>
                                        </p:tav>
                                      </p:tavLst>
                                    </p:anim>
                                    <p:set>
                                      <p:cBhvr>
                                        <p:cTn id="50"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4"/>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42"/>
                                        </p:tgtEl>
                                      </p:cBhvr>
                                    </p:animEffect>
                                    <p:set>
                                      <p:cBhvr>
                                        <p:cTn id="55" dur="1" fill="hold">
                                          <p:stCondLst>
                                            <p:cond delay="499"/>
                                          </p:stCondLst>
                                        </p:cTn>
                                        <p:tgtEl>
                                          <p:spTgt spid="42"/>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8" fill="hold" nodeType="clickEffect">
                                  <p:stCondLst>
                                    <p:cond delay="0"/>
                                  </p:stCondLst>
                                  <p:childTnLst>
                                    <p:anim calcmode="lin" valueType="num">
                                      <p:cBhvr additive="base">
                                        <p:cTn id="62" dur="500"/>
                                        <p:tgtEl>
                                          <p:spTgt spid="4"/>
                                        </p:tgtEl>
                                        <p:attrNameLst>
                                          <p:attrName>ppt_x</p:attrName>
                                        </p:attrNameLst>
                                      </p:cBhvr>
                                      <p:tavLst>
                                        <p:tav tm="0">
                                          <p:val>
                                            <p:strVal val="ppt_x"/>
                                          </p:val>
                                        </p:tav>
                                        <p:tav tm="100000">
                                          <p:val>
                                            <p:strVal val="0-ppt_w/2"/>
                                          </p:val>
                                        </p:tav>
                                      </p:tavLst>
                                    </p:anim>
                                    <p:anim calcmode="lin" valueType="num">
                                      <p:cBhvr additive="base">
                                        <p:cTn id="63" dur="500"/>
                                        <p:tgtEl>
                                          <p:spTgt spid="4"/>
                                        </p:tgtEl>
                                        <p:attrNameLst>
                                          <p:attrName>ppt_y</p:attrName>
                                        </p:attrNameLst>
                                      </p:cBhvr>
                                      <p:tavLst>
                                        <p:tav tm="0">
                                          <p:val>
                                            <p:strVal val="ppt_y"/>
                                          </p:val>
                                        </p:tav>
                                        <p:tav tm="100000">
                                          <p:val>
                                            <p:strVal val="ppt_y"/>
                                          </p:val>
                                        </p:tav>
                                      </p:tavLst>
                                    </p:anim>
                                    <p:set>
                                      <p:cBhvr>
                                        <p:cTn id="64"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61"/>
                                            </p:cond>
                                          </p:stCondLst>
                                          <p:endCondLst>
                                            <p:cond evt="onStopAudio" delay="0">
                                              <p:tgtEl>
                                                <p:sldTgt/>
                                              </p:tgtEl>
                                            </p:cond>
                                          </p:endCondLst>
                                        </p:cTn>
                                        <p:tgtEl>
                                          <p:sndTgt r:embed="rId3" name="Card Slide SFX.wav"/>
                                        </p:tgtEl>
                                      </p:cMediaNode>
                                    </p:audio>
                                  </p:sub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0" presetClass="exit" presetSubtype="0" fill="hold" grpId="0" nodeType="withEffect">
                                  <p:stCondLst>
                                    <p:cond delay="0"/>
                                  </p:stCondLst>
                                  <p:childTnLst>
                                    <p:animEffect transition="out" filter="fade">
                                      <p:cBhvr>
                                        <p:cTn id="68" dur="500"/>
                                        <p:tgtEl>
                                          <p:spTgt spid="43"/>
                                        </p:tgtEl>
                                      </p:cBhvr>
                                    </p:animEffect>
                                    <p:set>
                                      <p:cBhvr>
                                        <p:cTn id="69" dur="1" fill="hold">
                                          <p:stCondLst>
                                            <p:cond delay="499"/>
                                          </p:stCondLst>
                                        </p:cTn>
                                        <p:tgtEl>
                                          <p:spTgt spid="43"/>
                                        </p:tgtEl>
                                        <p:attrNameLst>
                                          <p:attrName>style.visibility</p:attrName>
                                        </p:attrNameLst>
                                      </p:cBhvr>
                                      <p:to>
                                        <p:strVal val="hidden"/>
                                      </p:to>
                                    </p:set>
                                  </p:childTnLst>
                                </p:cTn>
                              </p:par>
                              <p:par>
                                <p:cTn id="70" presetID="10" presetClass="entr" presetSubtype="0" fill="hold" grpId="1"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xit" presetSubtype="8" fill="hold" nodeType="clickEffect">
                                  <p:stCondLst>
                                    <p:cond delay="0"/>
                                  </p:stCondLst>
                                  <p:childTnLst>
                                    <p:anim calcmode="lin" valueType="num">
                                      <p:cBhvr additive="base">
                                        <p:cTn id="76" dur="500"/>
                                        <p:tgtEl>
                                          <p:spTgt spid="25"/>
                                        </p:tgtEl>
                                        <p:attrNameLst>
                                          <p:attrName>ppt_x</p:attrName>
                                        </p:attrNameLst>
                                      </p:cBhvr>
                                      <p:tavLst>
                                        <p:tav tm="0">
                                          <p:val>
                                            <p:strVal val="ppt_x"/>
                                          </p:val>
                                        </p:tav>
                                        <p:tav tm="100000">
                                          <p:val>
                                            <p:strVal val="0-ppt_w/2"/>
                                          </p:val>
                                        </p:tav>
                                      </p:tavLst>
                                    </p:anim>
                                    <p:anim calcmode="lin" valueType="num">
                                      <p:cBhvr additive="base">
                                        <p:cTn id="77" dur="500"/>
                                        <p:tgtEl>
                                          <p:spTgt spid="25"/>
                                        </p:tgtEl>
                                        <p:attrNameLst>
                                          <p:attrName>ppt_y</p:attrName>
                                        </p:attrNameLst>
                                      </p:cBhvr>
                                      <p:tavLst>
                                        <p:tav tm="0">
                                          <p:val>
                                            <p:strVal val="ppt_y"/>
                                          </p:val>
                                        </p:tav>
                                        <p:tav tm="100000">
                                          <p:val>
                                            <p:strVal val="ppt_y"/>
                                          </p:val>
                                        </p:tav>
                                      </p:tavLst>
                                    </p:anim>
                                    <p:set>
                                      <p:cBhvr>
                                        <p:cTn id="78" dur="1" fill="hold">
                                          <p:stCondLst>
                                            <p:cond delay="499"/>
                                          </p:stCondLst>
                                        </p:cTn>
                                        <p:tgtEl>
                                          <p:spTgt spid="25"/>
                                        </p:tgtEl>
                                        <p:attrNameLst>
                                          <p:attrName>style.visibility</p:attrName>
                                        </p:attrNameLst>
                                      </p:cBhvr>
                                      <p:to>
                                        <p:strVal val="hidden"/>
                                      </p:to>
                                    </p:set>
                                  </p:childTnLst>
                                  <p:subTnLst>
                                    <p:audio>
                                      <p:cMediaNode>
                                        <p:cTn display="0" masterRel="sameClick">
                                          <p:stCondLst>
                                            <p:cond evt="begin" delay="0">
                                              <p:tn val="75"/>
                                            </p:cond>
                                          </p:stCondLst>
                                          <p:endCondLst>
                                            <p:cond evt="onStopAudio" delay="0">
                                              <p:tgtEl>
                                                <p:sldTgt/>
                                              </p:tgtEl>
                                            </p:cond>
                                          </p:endCondLst>
                                        </p:cTn>
                                        <p:tgtEl>
                                          <p:sndTgt r:embed="rId3" name="Card Slide SFX.wav"/>
                                        </p:tgtEl>
                                      </p:cMediaNode>
                                    </p:audio>
                                  </p:sub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0" presetClass="exit" presetSubtype="0" fill="hold" grpId="0" nodeType="withEffect">
                                  <p:stCondLst>
                                    <p:cond delay="0"/>
                                  </p:stCondLst>
                                  <p:childTnLst>
                                    <p:animEffect transition="out" filter="fade">
                                      <p:cBhvr>
                                        <p:cTn id="82" dur="500"/>
                                        <p:tgtEl>
                                          <p:spTgt spid="45"/>
                                        </p:tgtEl>
                                      </p:cBhvr>
                                    </p:animEffect>
                                    <p:set>
                                      <p:cBhvr>
                                        <p:cTn id="83" dur="1" fill="hold">
                                          <p:stCondLst>
                                            <p:cond delay="499"/>
                                          </p:stCondLst>
                                        </p:cTn>
                                        <p:tgtEl>
                                          <p:spTgt spid="45"/>
                                        </p:tgtEl>
                                        <p:attrNameLst>
                                          <p:attrName>style.visibility</p:attrName>
                                        </p:attrNameLst>
                                      </p:cBhvr>
                                      <p:to>
                                        <p:strVal val="hidden"/>
                                      </p:to>
                                    </p:set>
                                  </p:childTnLst>
                                </p:cTn>
                              </p:par>
                              <p:par>
                                <p:cTn id="84" presetID="10" presetClass="entr" presetSubtype="0" fill="hold" grpId="1"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8" fill="hold" nodeType="clickEffect">
                                  <p:stCondLst>
                                    <p:cond delay="0"/>
                                  </p:stCondLst>
                                  <p:childTnLst>
                                    <p:anim calcmode="lin" valueType="num">
                                      <p:cBhvr additive="base">
                                        <p:cTn id="90" dur="500"/>
                                        <p:tgtEl>
                                          <p:spTgt spid="13"/>
                                        </p:tgtEl>
                                        <p:attrNameLst>
                                          <p:attrName>ppt_x</p:attrName>
                                        </p:attrNameLst>
                                      </p:cBhvr>
                                      <p:tavLst>
                                        <p:tav tm="0">
                                          <p:val>
                                            <p:strVal val="ppt_x"/>
                                          </p:val>
                                        </p:tav>
                                        <p:tav tm="100000">
                                          <p:val>
                                            <p:strVal val="0-ppt_w/2"/>
                                          </p:val>
                                        </p:tav>
                                      </p:tavLst>
                                    </p:anim>
                                    <p:anim calcmode="lin" valueType="num">
                                      <p:cBhvr additive="base">
                                        <p:cTn id="91" dur="500"/>
                                        <p:tgtEl>
                                          <p:spTgt spid="13"/>
                                        </p:tgtEl>
                                        <p:attrNameLst>
                                          <p:attrName>ppt_y</p:attrName>
                                        </p:attrNameLst>
                                      </p:cBhvr>
                                      <p:tavLst>
                                        <p:tav tm="0">
                                          <p:val>
                                            <p:strVal val="ppt_y"/>
                                          </p:val>
                                        </p:tav>
                                        <p:tav tm="100000">
                                          <p:val>
                                            <p:strVal val="ppt_y"/>
                                          </p:val>
                                        </p:tav>
                                      </p:tavLst>
                                    </p:anim>
                                    <p:set>
                                      <p:cBhvr>
                                        <p:cTn id="92"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89"/>
                                            </p:cond>
                                          </p:stCondLst>
                                          <p:endCondLst>
                                            <p:cond evt="onStopAudio" delay="0">
                                              <p:tgtEl>
                                                <p:sldTgt/>
                                              </p:tgtEl>
                                            </p:cond>
                                          </p:endCondLst>
                                        </p:cTn>
                                        <p:tgtEl>
                                          <p:sndTgt r:embed="rId3" name="Card Slide SFX.wav"/>
                                        </p:tgtEl>
                                      </p:cMediaNode>
                                    </p:audio>
                                  </p:subTnLst>
                                </p:cTn>
                              </p:par>
                              <p:par>
                                <p:cTn id="93" presetID="1" presetClass="entr" presetSubtype="0" fill="hold" nodeType="withEffect">
                                  <p:stCondLst>
                                    <p:cond delay="0"/>
                                  </p:stCondLst>
                                  <p:childTnLst>
                                    <p:set>
                                      <p:cBhvr>
                                        <p:cTn id="94" dur="1" fill="hold">
                                          <p:stCondLst>
                                            <p:cond delay="0"/>
                                          </p:stCondLst>
                                        </p:cTn>
                                        <p:tgtEl>
                                          <p:spTgt spid="33"/>
                                        </p:tgtEl>
                                        <p:attrNameLst>
                                          <p:attrName>style.visibility</p:attrName>
                                        </p:attrNameLst>
                                      </p:cBhvr>
                                      <p:to>
                                        <p:strVal val="visible"/>
                                      </p:to>
                                    </p:set>
                                  </p:childTnLst>
                                </p:cTn>
                              </p:par>
                              <p:par>
                                <p:cTn id="95" presetID="10" presetClass="exit" presetSubtype="0" fill="hold" grpId="0" nodeType="withEffect">
                                  <p:stCondLst>
                                    <p:cond delay="0"/>
                                  </p:stCondLst>
                                  <p:childTnLst>
                                    <p:animEffect transition="out" filter="fade">
                                      <p:cBhvr>
                                        <p:cTn id="96" dur="500"/>
                                        <p:tgtEl>
                                          <p:spTgt spid="46"/>
                                        </p:tgtEl>
                                      </p:cBhvr>
                                    </p:animEffect>
                                    <p:set>
                                      <p:cBhvr>
                                        <p:cTn id="97" dur="1" fill="hold">
                                          <p:stCondLst>
                                            <p:cond delay="499"/>
                                          </p:stCondLst>
                                        </p:cTn>
                                        <p:tgtEl>
                                          <p:spTgt spid="46"/>
                                        </p:tgtEl>
                                        <p:attrNameLst>
                                          <p:attrName>style.visibility</p:attrName>
                                        </p:attrNameLst>
                                      </p:cBhvr>
                                      <p:to>
                                        <p:strVal val="hidden"/>
                                      </p:to>
                                    </p:set>
                                  </p:childTnLst>
                                </p:cTn>
                              </p:par>
                              <p:par>
                                <p:cTn id="98" presetID="10" presetClass="entr" presetSubtype="0" fill="hold" grpId="1"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childTnLst>
                                </p:cTn>
                              </p:par>
                            </p:childTnLst>
                          </p:cTn>
                        </p:par>
                        <p:par>
                          <p:cTn id="101" fill="hold">
                            <p:stCondLst>
                              <p:cond delay="500"/>
                            </p:stCondLst>
                            <p:childTnLst>
                              <p:par>
                                <p:cTn id="102" presetID="32" presetClass="emph" presetSubtype="0" repeatCount="5000" fill="hold" nodeType="afterEffect">
                                  <p:stCondLst>
                                    <p:cond delay="0"/>
                                  </p:stCondLst>
                                  <p:childTnLst>
                                    <p:animRot by="120000">
                                      <p:cBhvr>
                                        <p:cTn id="103" dur="50" fill="hold">
                                          <p:stCondLst>
                                            <p:cond delay="0"/>
                                          </p:stCondLst>
                                        </p:cTn>
                                        <p:tgtEl>
                                          <p:spTgt spid="33"/>
                                        </p:tgtEl>
                                        <p:attrNameLst>
                                          <p:attrName>r</p:attrName>
                                        </p:attrNameLst>
                                      </p:cBhvr>
                                    </p:animRot>
                                    <p:animRot by="-240000">
                                      <p:cBhvr>
                                        <p:cTn id="104" dur="100" fill="hold">
                                          <p:stCondLst>
                                            <p:cond delay="100"/>
                                          </p:stCondLst>
                                        </p:cTn>
                                        <p:tgtEl>
                                          <p:spTgt spid="33"/>
                                        </p:tgtEl>
                                        <p:attrNameLst>
                                          <p:attrName>r</p:attrName>
                                        </p:attrNameLst>
                                      </p:cBhvr>
                                    </p:animRot>
                                    <p:animRot by="240000">
                                      <p:cBhvr>
                                        <p:cTn id="105" dur="100" fill="hold">
                                          <p:stCondLst>
                                            <p:cond delay="200"/>
                                          </p:stCondLst>
                                        </p:cTn>
                                        <p:tgtEl>
                                          <p:spTgt spid="33"/>
                                        </p:tgtEl>
                                        <p:attrNameLst>
                                          <p:attrName>r</p:attrName>
                                        </p:attrNameLst>
                                      </p:cBhvr>
                                    </p:animRot>
                                    <p:animRot by="-240000">
                                      <p:cBhvr>
                                        <p:cTn id="106" dur="100" fill="hold">
                                          <p:stCondLst>
                                            <p:cond delay="300"/>
                                          </p:stCondLst>
                                        </p:cTn>
                                        <p:tgtEl>
                                          <p:spTgt spid="33"/>
                                        </p:tgtEl>
                                        <p:attrNameLst>
                                          <p:attrName>r</p:attrName>
                                        </p:attrNameLst>
                                      </p:cBhvr>
                                    </p:animRot>
                                    <p:animRot by="120000">
                                      <p:cBhvr>
                                        <p:cTn id="107" dur="100" fill="hold">
                                          <p:stCondLst>
                                            <p:cond delay="400"/>
                                          </p:stCondLst>
                                        </p:cTn>
                                        <p:tgtEl>
                                          <p:spTgt spid="33"/>
                                        </p:tgtEl>
                                        <p:attrNameLst>
                                          <p:attrName>r</p:attrName>
                                        </p:attrNameLst>
                                      </p:cBhvr>
                                    </p:animRot>
                                  </p:childTnLst>
                                  <p:subTnLst>
                                    <p:audio>
                                      <p:cMediaNode>
                                        <p:cTn display="0" masterRel="sameClick">
                                          <p:stCondLst>
                                            <p:cond evt="begin" delay="0">
                                              <p:tn val="102"/>
                                            </p:cond>
                                          </p:stCondLst>
                                          <p:endCondLst>
                                            <p:cond evt="onStopAudio" delay="0">
                                              <p:tgtEl>
                                                <p:sldTgt/>
                                              </p:tgtEl>
                                            </p:cond>
                                          </p:endCondLst>
                                        </p:cTn>
                                        <p:tgtEl>
                                          <p:sndTgt r:embed="rId4" name="Exploding Cat SFX.wav"/>
                                        </p:tgtEl>
                                      </p:cMediaNode>
                                    </p:audio>
                                  </p:subTnLst>
                                </p:cTn>
                              </p:par>
                              <p:par>
                                <p:cTn id="108" presetID="32" presetClass="emph" presetSubtype="0" repeatCount="5000" fill="hold" grpId="2" nodeType="withEffect">
                                  <p:stCondLst>
                                    <p:cond delay="0"/>
                                  </p:stCondLst>
                                  <p:childTnLst>
                                    <p:animRot by="120000">
                                      <p:cBhvr>
                                        <p:cTn id="109" dur="50" fill="hold">
                                          <p:stCondLst>
                                            <p:cond delay="0"/>
                                          </p:stCondLst>
                                        </p:cTn>
                                        <p:tgtEl>
                                          <p:spTgt spid="39"/>
                                        </p:tgtEl>
                                        <p:attrNameLst>
                                          <p:attrName>r</p:attrName>
                                        </p:attrNameLst>
                                      </p:cBhvr>
                                    </p:animRot>
                                    <p:animRot by="-240000">
                                      <p:cBhvr>
                                        <p:cTn id="110" dur="100" fill="hold">
                                          <p:stCondLst>
                                            <p:cond delay="100"/>
                                          </p:stCondLst>
                                        </p:cTn>
                                        <p:tgtEl>
                                          <p:spTgt spid="39"/>
                                        </p:tgtEl>
                                        <p:attrNameLst>
                                          <p:attrName>r</p:attrName>
                                        </p:attrNameLst>
                                      </p:cBhvr>
                                    </p:animRot>
                                    <p:animRot by="240000">
                                      <p:cBhvr>
                                        <p:cTn id="111" dur="100" fill="hold">
                                          <p:stCondLst>
                                            <p:cond delay="200"/>
                                          </p:stCondLst>
                                        </p:cTn>
                                        <p:tgtEl>
                                          <p:spTgt spid="39"/>
                                        </p:tgtEl>
                                        <p:attrNameLst>
                                          <p:attrName>r</p:attrName>
                                        </p:attrNameLst>
                                      </p:cBhvr>
                                    </p:animRot>
                                    <p:animRot by="-240000">
                                      <p:cBhvr>
                                        <p:cTn id="112" dur="100" fill="hold">
                                          <p:stCondLst>
                                            <p:cond delay="300"/>
                                          </p:stCondLst>
                                        </p:cTn>
                                        <p:tgtEl>
                                          <p:spTgt spid="39"/>
                                        </p:tgtEl>
                                        <p:attrNameLst>
                                          <p:attrName>r</p:attrName>
                                        </p:attrNameLst>
                                      </p:cBhvr>
                                    </p:animRot>
                                    <p:animRot by="120000">
                                      <p:cBhvr>
                                        <p:cTn id="113" dur="100" fill="hold">
                                          <p:stCondLst>
                                            <p:cond delay="4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39" grpId="2"/>
      <p:bldP spid="40" grpId="0"/>
      <p:bldP spid="40" grpId="1"/>
      <p:bldP spid="41" grpId="0"/>
      <p:bldP spid="41" grpId="1"/>
      <p:bldP spid="42" grpId="0"/>
      <p:bldP spid="42" grpId="1"/>
      <p:bldP spid="43" grpId="0"/>
      <p:bldP spid="43" grpId="1"/>
      <p:bldP spid="45" grpId="0"/>
      <p:bldP spid="45" grpId="1"/>
      <p:bldP spid="46" grpId="0"/>
      <p:bldP spid="46"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21" name="Bomb Card"/>
          <p:cNvGrpSpPr/>
          <p:nvPr/>
        </p:nvGrpSpPr>
        <p:grpSpPr>
          <a:xfrm>
            <a:off x="1270321" y="589037"/>
            <a:ext cx="4212701" cy="5718544"/>
            <a:chOff x="5208636" y="569728"/>
            <a:chExt cx="4212701" cy="5718544"/>
          </a:xfrm>
        </p:grpSpPr>
        <p:pic>
          <p:nvPicPr>
            <p:cNvPr id="22" name="Card"/>
            <p:cNvPicPr>
              <a:picLocks noChangeAspect="1"/>
            </p:cNvPicPr>
            <p:nvPr/>
          </p:nvPicPr>
          <p:blipFill>
            <a:blip r:embed="rId6"/>
            <a:stretch>
              <a:fillRect/>
            </a:stretch>
          </p:blipFill>
          <p:spPr>
            <a:xfrm>
              <a:off x="5208636" y="569728"/>
              <a:ext cx="4212701" cy="5718544"/>
            </a:xfrm>
            <a:prstGeom prst="rect">
              <a:avLst/>
            </a:prstGeom>
          </p:spPr>
        </p:pic>
        <p:sp>
          <p:nvSpPr>
            <p:cNvPr id="23" name="TextBox 22"/>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24" name="TextBox 23"/>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4-Point Card"/>
          <p:cNvGrpSpPr/>
          <p:nvPr/>
        </p:nvGrpSpPr>
        <p:grpSpPr>
          <a:xfrm>
            <a:off x="1270321" y="589037"/>
            <a:ext cx="4212701" cy="5718544"/>
            <a:chOff x="6095999" y="569728"/>
            <a:chExt cx="4212701" cy="5718544"/>
          </a:xfrm>
        </p:grpSpPr>
        <p:pic>
          <p:nvPicPr>
            <p:cNvPr id="18" name="Card"/>
            <p:cNvPicPr>
              <a:picLocks noChangeAspect="1"/>
            </p:cNvPicPr>
            <p:nvPr/>
          </p:nvPicPr>
          <p:blipFill>
            <a:blip r:embed="rId9"/>
            <a:stretch>
              <a:fillRect/>
            </a:stretch>
          </p:blipFill>
          <p:spPr>
            <a:xfrm>
              <a:off x="6095999" y="569728"/>
              <a:ext cx="4212701" cy="5718544"/>
            </a:xfrm>
            <a:prstGeom prst="rect">
              <a:avLst/>
            </a:prstGeom>
          </p:spPr>
        </p:pic>
        <p:sp>
          <p:nvSpPr>
            <p:cNvPr id="19" name="TextBox 18"/>
            <p:cNvSpPr txBox="1"/>
            <p:nvPr/>
          </p:nvSpPr>
          <p:spPr>
            <a:xfrm>
              <a:off x="6894978"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sp>
          <p:nvSpPr>
            <p:cNvPr id="20" name="TextBox 19"/>
            <p:cNvSpPr txBox="1"/>
            <p:nvPr/>
          </p:nvSpPr>
          <p:spPr>
            <a:xfrm rot="10800000">
              <a:off x="6970606" y="5356012"/>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grpSp>
      <p:pic>
        <p:nvPicPr>
          <p:cNvPr id="25" name="Back of Card"/>
          <p:cNvPicPr>
            <a:picLocks noChangeAspect="1"/>
          </p:cNvPicPr>
          <p:nvPr/>
        </p:nvPicPr>
        <p:blipFill>
          <a:blip r:embed="rId10"/>
          <a:stretch>
            <a:fillRect/>
          </a:stretch>
        </p:blipFill>
        <p:spPr>
          <a:xfrm>
            <a:off x="1233742" y="521976"/>
            <a:ext cx="4285859" cy="5852667"/>
          </a:xfrm>
          <a:prstGeom prst="rect">
            <a:avLst/>
          </a:prstGeom>
        </p:spPr>
      </p:pic>
      <p:sp>
        <p:nvSpPr>
          <p:cNvPr id="13"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14"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15"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4</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180680502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0-ppt_w/2"/>
                                          </p:val>
                                        </p:tav>
                                      </p:tavLst>
                                    </p:anim>
                                    <p:anim calcmode="lin" valueType="num">
                                      <p:cBhvr additive="base">
                                        <p:cTn id="7" dur="500"/>
                                        <p:tgtEl>
                                          <p:spTgt spid="25"/>
                                        </p:tgtEl>
                                        <p:attrNameLst>
                                          <p:attrName>ppt_y</p:attrName>
                                        </p:attrNameLst>
                                      </p:cBhvr>
                                      <p:tavLst>
                                        <p:tav tm="0">
                                          <p:val>
                                            <p:strVal val="ppt_y"/>
                                          </p:val>
                                        </p:tav>
                                        <p:tav tm="100000">
                                          <p:val>
                                            <p:strVal val="ppt_y"/>
                                          </p:val>
                                        </p:tav>
                                      </p:tavLst>
                                    </p:anim>
                                    <p:set>
                                      <p:cBhvr>
                                        <p:cTn id="8" dur="1" fill="hold">
                                          <p:stCondLst>
                                            <p:cond delay="499"/>
                                          </p:stCondLst>
                                        </p:cTn>
                                        <p:tgtEl>
                                          <p:spTgt spid="25"/>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14"/>
                                        </p:tgtEl>
                                      </p:cBhvr>
                                    </p:animEffect>
                                    <p:set>
                                      <p:cBhvr>
                                        <p:cTn id="13" dur="1" fill="hold">
                                          <p:stCondLst>
                                            <p:cond delay="499"/>
                                          </p:stCondLst>
                                        </p:cTn>
                                        <p:tgtEl>
                                          <p:spTgt spid="14"/>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17"/>
                                        </p:tgtEl>
                                        <p:attrNameLst>
                                          <p:attrName>ppt_x</p:attrName>
                                        </p:attrNameLst>
                                      </p:cBhvr>
                                      <p:tavLst>
                                        <p:tav tm="0">
                                          <p:val>
                                            <p:strVal val="ppt_x"/>
                                          </p:val>
                                        </p:tav>
                                        <p:tav tm="100000">
                                          <p:val>
                                            <p:strVal val="0-ppt_w/2"/>
                                          </p:val>
                                        </p:tav>
                                      </p:tavLst>
                                    </p:anim>
                                    <p:anim calcmode="lin" valueType="num">
                                      <p:cBhvr additive="base">
                                        <p:cTn id="21" dur="500"/>
                                        <p:tgtEl>
                                          <p:spTgt spid="17"/>
                                        </p:tgtEl>
                                        <p:attrNameLst>
                                          <p:attrName>ppt_y</p:attrName>
                                        </p:attrNameLst>
                                      </p:cBhvr>
                                      <p:tavLst>
                                        <p:tav tm="0">
                                          <p:val>
                                            <p:strVal val="ppt_y"/>
                                          </p:val>
                                        </p:tav>
                                        <p:tav tm="100000">
                                          <p:val>
                                            <p:strVal val="ppt_y"/>
                                          </p:val>
                                        </p:tav>
                                      </p:tavLst>
                                    </p:anim>
                                    <p:set>
                                      <p:cBhvr>
                                        <p:cTn id="22"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15"/>
                                        </p:tgtEl>
                                      </p:cBhvr>
                                    </p:animEffect>
                                    <p:set>
                                      <p:cBhvr>
                                        <p:cTn id="27" dur="1" fill="hold">
                                          <p:stCondLst>
                                            <p:cond delay="499"/>
                                          </p:stCondLst>
                                        </p:cTn>
                                        <p:tgtEl>
                                          <p:spTgt spid="15"/>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500"/>
                            </p:stCondLst>
                            <p:childTnLst>
                              <p:par>
                                <p:cTn id="32" presetID="32" presetClass="emph" presetSubtype="0" repeatCount="5000" fill="hold" nodeType="afterEffect">
                                  <p:stCondLst>
                                    <p:cond delay="0"/>
                                  </p:stCondLst>
                                  <p:childTnLst>
                                    <p:animRot by="120000">
                                      <p:cBhvr>
                                        <p:cTn id="33" dur="50" fill="hold">
                                          <p:stCondLst>
                                            <p:cond delay="0"/>
                                          </p:stCondLst>
                                        </p:cTn>
                                        <p:tgtEl>
                                          <p:spTgt spid="21"/>
                                        </p:tgtEl>
                                        <p:attrNameLst>
                                          <p:attrName>r</p:attrName>
                                        </p:attrNameLst>
                                      </p:cBhvr>
                                    </p:animRot>
                                    <p:animRot by="-240000">
                                      <p:cBhvr>
                                        <p:cTn id="34" dur="100" fill="hold">
                                          <p:stCondLst>
                                            <p:cond delay="100"/>
                                          </p:stCondLst>
                                        </p:cTn>
                                        <p:tgtEl>
                                          <p:spTgt spid="21"/>
                                        </p:tgtEl>
                                        <p:attrNameLst>
                                          <p:attrName>r</p:attrName>
                                        </p:attrNameLst>
                                      </p:cBhvr>
                                    </p:animRot>
                                    <p:animRot by="240000">
                                      <p:cBhvr>
                                        <p:cTn id="35" dur="100" fill="hold">
                                          <p:stCondLst>
                                            <p:cond delay="200"/>
                                          </p:stCondLst>
                                        </p:cTn>
                                        <p:tgtEl>
                                          <p:spTgt spid="21"/>
                                        </p:tgtEl>
                                        <p:attrNameLst>
                                          <p:attrName>r</p:attrName>
                                        </p:attrNameLst>
                                      </p:cBhvr>
                                    </p:animRot>
                                    <p:animRot by="-240000">
                                      <p:cBhvr>
                                        <p:cTn id="36" dur="100" fill="hold">
                                          <p:stCondLst>
                                            <p:cond delay="300"/>
                                          </p:stCondLst>
                                        </p:cTn>
                                        <p:tgtEl>
                                          <p:spTgt spid="21"/>
                                        </p:tgtEl>
                                        <p:attrNameLst>
                                          <p:attrName>r</p:attrName>
                                        </p:attrNameLst>
                                      </p:cBhvr>
                                    </p:animRot>
                                    <p:animRot by="120000">
                                      <p:cBhvr>
                                        <p:cTn id="37" dur="100" fill="hold">
                                          <p:stCondLst>
                                            <p:cond delay="400"/>
                                          </p:stCondLst>
                                        </p:cTn>
                                        <p:tgtEl>
                                          <p:spTgt spid="21"/>
                                        </p:tgtEl>
                                        <p:attrNameLst>
                                          <p:attrName>r</p:attrName>
                                        </p:attrNameLst>
                                      </p:cBhvr>
                                    </p:animRot>
                                  </p:childTnLst>
                                  <p:subTnLst>
                                    <p:audio>
                                      <p:cMediaNode>
                                        <p:cTn display="0" masterRel="sameClick">
                                          <p:stCondLst>
                                            <p:cond evt="begin" delay="0">
                                              <p:tn val="32"/>
                                            </p:cond>
                                          </p:stCondLst>
                                          <p:endCondLst>
                                            <p:cond evt="onStopAudio" delay="0">
                                              <p:tgtEl>
                                                <p:sldTgt/>
                                              </p:tgtEl>
                                            </p:cond>
                                          </p:endCondLst>
                                        </p:cTn>
                                        <p:tgtEl>
                                          <p:sndTgt r:embed="rId4" name="Exploding Cat SFX.wav"/>
                                        </p:tgtEl>
                                      </p:cMediaNode>
                                    </p:audio>
                                  </p:subTnLst>
                                </p:cTn>
                              </p:par>
                              <p:par>
                                <p:cTn id="38" presetID="32" presetClass="emph" presetSubtype="0" repeatCount="5000" fill="hold" grpId="2" nodeType="withEffect">
                                  <p:stCondLst>
                                    <p:cond delay="0"/>
                                  </p:stCondLst>
                                  <p:childTnLst>
                                    <p:animRot by="120000">
                                      <p:cBhvr>
                                        <p:cTn id="39" dur="50" fill="hold">
                                          <p:stCondLst>
                                            <p:cond delay="0"/>
                                          </p:stCondLst>
                                        </p:cTn>
                                        <p:tgtEl>
                                          <p:spTgt spid="14"/>
                                        </p:tgtEl>
                                        <p:attrNameLst>
                                          <p:attrName>r</p:attrName>
                                        </p:attrNameLst>
                                      </p:cBhvr>
                                    </p:animRot>
                                    <p:animRot by="-240000">
                                      <p:cBhvr>
                                        <p:cTn id="40" dur="100" fill="hold">
                                          <p:stCondLst>
                                            <p:cond delay="100"/>
                                          </p:stCondLst>
                                        </p:cTn>
                                        <p:tgtEl>
                                          <p:spTgt spid="14"/>
                                        </p:tgtEl>
                                        <p:attrNameLst>
                                          <p:attrName>r</p:attrName>
                                        </p:attrNameLst>
                                      </p:cBhvr>
                                    </p:animRot>
                                    <p:animRot by="240000">
                                      <p:cBhvr>
                                        <p:cTn id="41" dur="100" fill="hold">
                                          <p:stCondLst>
                                            <p:cond delay="200"/>
                                          </p:stCondLst>
                                        </p:cTn>
                                        <p:tgtEl>
                                          <p:spTgt spid="14"/>
                                        </p:tgtEl>
                                        <p:attrNameLst>
                                          <p:attrName>r</p:attrName>
                                        </p:attrNameLst>
                                      </p:cBhvr>
                                    </p:animRot>
                                    <p:animRot by="-240000">
                                      <p:cBhvr>
                                        <p:cTn id="42" dur="100" fill="hold">
                                          <p:stCondLst>
                                            <p:cond delay="300"/>
                                          </p:stCondLst>
                                        </p:cTn>
                                        <p:tgtEl>
                                          <p:spTgt spid="14"/>
                                        </p:tgtEl>
                                        <p:attrNameLst>
                                          <p:attrName>r</p:attrName>
                                        </p:attrNameLst>
                                      </p:cBhvr>
                                    </p:animRot>
                                    <p:animRot by="120000">
                                      <p:cBhvr>
                                        <p:cTn id="43" dur="100" fill="hold">
                                          <p:stCondLst>
                                            <p:cond delay="4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4" grpId="2"/>
      <p:bldP spid="15" grpId="0"/>
      <p:bldP spid="15" grpId="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Glow"/>
          <p:cNvPicPr>
            <a:picLocks noChangeAspect="1"/>
          </p:cNvPicPr>
          <p:nvPr/>
        </p:nvPicPr>
        <p:blipFill>
          <a:blip r:embed="rId6"/>
          <a:stretch>
            <a:fillRect/>
          </a:stretch>
        </p:blipFill>
        <p:spPr>
          <a:xfrm>
            <a:off x="-5541992" y="-2878183"/>
            <a:ext cx="16708246" cy="12771122"/>
          </a:xfrm>
          <a:prstGeom prst="rect">
            <a:avLst/>
          </a:prstGeom>
        </p:spPr>
      </p:pic>
      <p:grpSp>
        <p:nvGrpSpPr>
          <p:cNvPr id="6" name="Rare Card Back"/>
          <p:cNvGrpSpPr/>
          <p:nvPr/>
        </p:nvGrpSpPr>
        <p:grpSpPr>
          <a:xfrm>
            <a:off x="610466" y="571580"/>
            <a:ext cx="4572000" cy="5852667"/>
            <a:chOff x="4873873" y="697538"/>
            <a:chExt cx="4572000" cy="5852667"/>
          </a:xfrm>
        </p:grpSpPr>
        <p:pic>
          <p:nvPicPr>
            <p:cNvPr id="8" name="Card"/>
            <p:cNvPicPr>
              <a:picLocks noChangeAspect="1"/>
            </p:cNvPicPr>
            <p:nvPr/>
          </p:nvPicPr>
          <p:blipFill>
            <a:blip r:embed="rId7"/>
            <a:stretch>
              <a:fillRect/>
            </a:stretch>
          </p:blipFill>
          <p:spPr>
            <a:xfrm>
              <a:off x="5016944" y="697538"/>
              <a:ext cx="4285859" cy="5852667"/>
            </a:xfrm>
            <a:prstGeom prst="rect">
              <a:avLst/>
            </a:prstGeom>
          </p:spPr>
        </p:pic>
        <p:pic>
          <p:nvPicPr>
            <p:cNvPr id="9" name="Sparkle" descr="via GIPHY in 2021 | Glitter gif, Overlays transparent, Random 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873873" y="697538"/>
              <a:ext cx="4572000" cy="457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Back to Home Button" descr="Exploding Kittens, Inc - GetApkApps.com">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Rare Card - Lose All Points"/>
          <p:cNvGrpSpPr/>
          <p:nvPr/>
        </p:nvGrpSpPr>
        <p:grpSpPr>
          <a:xfrm>
            <a:off x="779663" y="623832"/>
            <a:ext cx="4212701" cy="5718544"/>
            <a:chOff x="5432746" y="569728"/>
            <a:chExt cx="4212701" cy="5718544"/>
          </a:xfrm>
        </p:grpSpPr>
        <p:pic>
          <p:nvPicPr>
            <p:cNvPr id="16" name="Card"/>
            <p:cNvPicPr>
              <a:picLocks noChangeAspect="1"/>
            </p:cNvPicPr>
            <p:nvPr/>
          </p:nvPicPr>
          <p:blipFill>
            <a:blip r:embed="rId11"/>
            <a:stretch>
              <a:fillRect/>
            </a:stretch>
          </p:blipFill>
          <p:spPr>
            <a:xfrm>
              <a:off x="5432746" y="569728"/>
              <a:ext cx="4212701" cy="5718544"/>
            </a:xfrm>
            <a:prstGeom prst="rect">
              <a:avLst/>
            </a:prstGeom>
          </p:spPr>
        </p:pic>
        <p:sp>
          <p:nvSpPr>
            <p:cNvPr id="17" name="TextBox 16"/>
            <p:cNvSpPr txBox="1"/>
            <p:nvPr/>
          </p:nvSpPr>
          <p:spPr>
            <a:xfrm>
              <a:off x="5613266" y="697811"/>
              <a:ext cx="3791423"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LOSE ALL</a:t>
              </a:r>
              <a:r>
                <a:rPr lang="en-US" sz="4800" dirty="0">
                  <a:solidFill>
                    <a:srgbClr val="6A1112"/>
                  </a:solidFill>
                  <a:latin typeface="Curse Casual" panose="020B0606020101010101" pitchFamily="34" charset="0"/>
                </a:rPr>
                <a:t> POINTS!</a:t>
              </a:r>
            </a:p>
          </p:txBody>
        </p:sp>
        <p:sp>
          <p:nvSpPr>
            <p:cNvPr id="18" name="TextBox 17"/>
            <p:cNvSpPr txBox="1"/>
            <p:nvPr/>
          </p:nvSpPr>
          <p:spPr>
            <a:xfrm rot="10800000">
              <a:off x="5553152" y="5311765"/>
              <a:ext cx="3911648" cy="830997"/>
            </a:xfrm>
            <a:prstGeom prst="rect">
              <a:avLst/>
            </a:prstGeom>
            <a:noFill/>
          </p:spPr>
          <p:txBody>
            <a:bodyPr wrap="none" rtlCol="0">
              <a:spAutoFit/>
            </a:bodyPr>
            <a:lstStyle/>
            <a:p>
              <a:pPr algn="ctr"/>
              <a:r>
                <a:rPr lang="en-US" sz="4800" dirty="0">
                  <a:solidFill>
                    <a:srgbClr val="6A1112"/>
                  </a:solidFill>
                  <a:latin typeface="Curse Casual" panose="020B0606020101010101" pitchFamily="34" charset="0"/>
                </a:rPr>
                <a:t> </a:t>
              </a:r>
              <a:r>
                <a:rPr lang="en-US" sz="4800" dirty="0">
                  <a:solidFill>
                    <a:schemeClr val="bg1"/>
                  </a:solidFill>
                  <a:latin typeface="Curse Casual" panose="020B0606020101010101" pitchFamily="34" charset="0"/>
                </a:rPr>
                <a:t>LSOE ALL</a:t>
              </a:r>
              <a:r>
                <a:rPr lang="en-US" sz="4800" dirty="0">
                  <a:solidFill>
                    <a:srgbClr val="6A1112"/>
                  </a:solidFill>
                  <a:latin typeface="Curse Casual" panose="020B0606020101010101" pitchFamily="34" charset="0"/>
                </a:rPr>
                <a:t> POINTS!</a:t>
              </a:r>
            </a:p>
          </p:txBody>
        </p:sp>
      </p:grpSp>
      <p:sp>
        <p:nvSpPr>
          <p:cNvPr id="13" name="Instructions"/>
          <p:cNvSpPr txBox="1"/>
          <p:nvPr/>
        </p:nvSpPr>
        <p:spPr>
          <a:xfrm>
            <a:off x="5778041" y="1616185"/>
            <a:ext cx="5868864" cy="3970318"/>
          </a:xfrm>
          <a:prstGeom prst="rect">
            <a:avLst/>
          </a:prstGeom>
          <a:noFill/>
        </p:spPr>
        <p:txBody>
          <a:bodyPr wrap="square" rtlCol="0" anchor="ctr">
            <a:spAutoFit/>
          </a:bodyPr>
          <a:lstStyle/>
          <a:p>
            <a:pPr algn="ctr">
              <a:lnSpc>
                <a:spcPct val="75000"/>
              </a:lnSpc>
            </a:pPr>
            <a:r>
              <a:rPr lang="en-US" sz="9600" dirty="0">
                <a:gradFill flip="none" rotWithShape="1">
                  <a:gsLst>
                    <a:gs pos="29000">
                      <a:srgbClr val="F8DC31"/>
                    </a:gs>
                    <a:gs pos="70000">
                      <a:srgbClr val="F15F29"/>
                    </a:gs>
                  </a:gsLst>
                  <a:lin ang="16200000" scaled="1"/>
                  <a:tileRect/>
                </a:gradFill>
                <a:effectLst>
                  <a:glow rad="139700">
                    <a:srgbClr val="99120F">
                      <a:alpha val="62745"/>
                    </a:srgbClr>
                  </a:glow>
                </a:effectLst>
                <a:latin typeface="Curse Casual" panose="020B0606020101010101" pitchFamily="34" charset="0"/>
              </a:rPr>
              <a:t>YOU FOUND A RARE CARD!</a:t>
            </a:r>
            <a:endParaRPr lang="en-US" sz="9600" dirty="0">
              <a:solidFill>
                <a:schemeClr val="bg1"/>
              </a:solidFill>
              <a:effectLst>
                <a:glow rad="139700">
                  <a:srgbClr val="99120F">
                    <a:alpha val="62745"/>
                  </a:srgbClr>
                </a:glow>
              </a:effectLst>
              <a:latin typeface="Curse Casual" panose="020B0606020101010101" pitchFamily="34" charset="0"/>
            </a:endParaRPr>
          </a:p>
          <a:p>
            <a:pPr algn="ctr">
              <a:lnSpc>
                <a:spcPct val="75000"/>
              </a:lnSpc>
            </a:pPr>
            <a:br>
              <a:rPr lang="en-US" sz="2400" dirty="0">
                <a:solidFill>
                  <a:schemeClr val="bg1"/>
                </a:solidFill>
                <a:effectLst>
                  <a:glow rad="139700">
                    <a:schemeClr val="accent2">
                      <a:lumMod val="75000"/>
                      <a:alpha val="85000"/>
                    </a:schemeClr>
                  </a:glow>
                </a:effectLst>
                <a:latin typeface="Curse Casual" panose="020B0606020101010101" pitchFamily="34" charset="0"/>
              </a:rPr>
            </a:br>
            <a:r>
              <a:rPr lang="en-US" sz="6000" dirty="0">
                <a:solidFill>
                  <a:schemeClr val="bg1"/>
                </a:solidFill>
                <a:effectLst/>
                <a:latin typeface="Curse Casual" panose="020B0606020101010101" pitchFamily="34" charset="0"/>
              </a:rPr>
              <a:t>Reveal it or get </a:t>
            </a:r>
            <a:br>
              <a:rPr lang="en-US" sz="6000" dirty="0">
                <a:solidFill>
                  <a:schemeClr val="bg1"/>
                </a:solidFill>
                <a:effectLst/>
                <a:latin typeface="Curse Casual" panose="020B0606020101010101" pitchFamily="34" charset="0"/>
              </a:rPr>
            </a:br>
            <a:r>
              <a:rPr lang="en-US" sz="6000" dirty="0">
                <a:solidFill>
                  <a:schemeClr val="bg1"/>
                </a:solidFill>
                <a:effectLst/>
                <a:latin typeface="Curse Casual" panose="020B0606020101010101" pitchFamily="34" charset="0"/>
              </a:rPr>
              <a:t>5 points?</a:t>
            </a:r>
          </a:p>
        </p:txBody>
      </p:sp>
    </p:spTree>
    <p:extLst>
      <p:ext uri="{BB962C8B-B14F-4D97-AF65-F5344CB8AC3E}">
        <p14:creationId xmlns:p14="http://schemas.microsoft.com/office/powerpoint/2010/main" val="1010965332"/>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Rare Card SFX.wav"/>
                                        </p:tgtEl>
                                      </p:cMediaNode>
                                    </p:audio>
                                  </p:subTnLst>
                                </p:cTn>
                              </p:par>
                              <p:par>
                                <p:cTn id="10" presetID="8" presetClass="emph" presetSubtype="0" repeatCount="indefinite" fill="hold" nodeType="withEffect">
                                  <p:stCondLst>
                                    <p:cond delay="0"/>
                                  </p:stCondLst>
                                  <p:childTnLst>
                                    <p:animRot by="21600000">
                                      <p:cBhvr>
                                        <p:cTn id="11" dur="5000" fill="hold"/>
                                        <p:tgtEl>
                                          <p:spTgt spid="4"/>
                                        </p:tgtEl>
                                        <p:attrNameLst>
                                          <p:attrName>r</p:attrName>
                                        </p:attrNameLst>
                                      </p:cBhvr>
                                    </p:animRot>
                                  </p:childTnLst>
                                </p:cTn>
                              </p:par>
                              <p:par>
                                <p:cTn id="12" presetID="47"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xit" presetSubtype="10" fill="hold" nodeType="clickEffect">
                                  <p:stCondLst>
                                    <p:cond delay="0"/>
                                  </p:stCondLst>
                                  <p:childTnLst>
                                    <p:anim calcmode="lin" valueType="num">
                                      <p:cBhvr>
                                        <p:cTn id="23" dur="350"/>
                                        <p:tgtEl>
                                          <p:spTgt spid="6"/>
                                        </p:tgtEl>
                                        <p:attrNameLst>
                                          <p:attrName>ppt_w</p:attrName>
                                        </p:attrNameLst>
                                      </p:cBhvr>
                                      <p:tavLst>
                                        <p:tav tm="0">
                                          <p:val>
                                            <p:strVal val="ppt_w"/>
                                          </p:val>
                                        </p:tav>
                                        <p:tav tm="100000">
                                          <p:val>
                                            <p:fltVal val="0"/>
                                          </p:val>
                                        </p:tav>
                                      </p:tavLst>
                                    </p:anim>
                                    <p:anim calcmode="lin" valueType="num">
                                      <p:cBhvr>
                                        <p:cTn id="24" dur="350"/>
                                        <p:tgtEl>
                                          <p:spTgt spid="6"/>
                                        </p:tgtEl>
                                        <p:attrNameLst>
                                          <p:attrName>ppt_h</p:attrName>
                                        </p:attrNameLst>
                                      </p:cBhvr>
                                      <p:tavLst>
                                        <p:tav tm="0">
                                          <p:val>
                                            <p:strVal val="ppt_h"/>
                                          </p:val>
                                        </p:tav>
                                        <p:tav tm="100000">
                                          <p:val>
                                            <p:strVal val="ppt_h"/>
                                          </p:val>
                                        </p:tav>
                                      </p:tavLst>
                                    </p:anim>
                                    <p:set>
                                      <p:cBhvr>
                                        <p:cTn id="25" dur="1" fill="hold">
                                          <p:stCondLst>
                                            <p:cond delay="349"/>
                                          </p:stCondLst>
                                        </p:cTn>
                                        <p:tgtEl>
                                          <p:spTgt spid="6"/>
                                        </p:tgtEl>
                                        <p:attrNameLst>
                                          <p:attrName>style.visibility</p:attrName>
                                        </p:attrNameLst>
                                      </p:cBhvr>
                                      <p:to>
                                        <p:strVal val="hidden"/>
                                      </p:to>
                                    </p:set>
                                  </p:childTnLst>
                                </p:cTn>
                              </p:par>
                            </p:childTnLst>
                          </p:cTn>
                        </p:par>
                        <p:par>
                          <p:cTn id="26" fill="hold">
                            <p:stCondLst>
                              <p:cond delay="350"/>
                            </p:stCondLst>
                            <p:childTnLst>
                              <p:par>
                                <p:cTn id="27" presetID="17" presetClass="entr" presetSubtype="1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350" fill="hold"/>
                                        <p:tgtEl>
                                          <p:spTgt spid="15"/>
                                        </p:tgtEl>
                                        <p:attrNameLst>
                                          <p:attrName>ppt_w</p:attrName>
                                        </p:attrNameLst>
                                      </p:cBhvr>
                                      <p:tavLst>
                                        <p:tav tm="0">
                                          <p:val>
                                            <p:fltVal val="0"/>
                                          </p:val>
                                        </p:tav>
                                        <p:tav tm="100000">
                                          <p:val>
                                            <p:strVal val="#ppt_w"/>
                                          </p:val>
                                        </p:tav>
                                      </p:tavLst>
                                    </p:anim>
                                    <p:anim calcmode="lin" valueType="num">
                                      <p:cBhvr>
                                        <p:cTn id="30" dur="350" fill="hold"/>
                                        <p:tgtEl>
                                          <p:spTgt spid="1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7"/>
                                            </p:cond>
                                          </p:stCondLst>
                                          <p:endCondLst>
                                            <p:cond evt="onStopAudio" delay="0">
                                              <p:tgtEl>
                                                <p:sldTgt/>
                                              </p:tgtEl>
                                            </p:cond>
                                          </p:endCondLst>
                                        </p:cTn>
                                        <p:tgtEl>
                                          <p:sndTgt r:embed="rId4" name="Lose All Pts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17" name="Bomb Card"/>
          <p:cNvGrpSpPr/>
          <p:nvPr/>
        </p:nvGrpSpPr>
        <p:grpSpPr>
          <a:xfrm>
            <a:off x="1270321" y="586062"/>
            <a:ext cx="4212701" cy="5718544"/>
            <a:chOff x="5208636" y="569728"/>
            <a:chExt cx="4212701" cy="5718544"/>
          </a:xfrm>
        </p:grpSpPr>
        <p:pic>
          <p:nvPicPr>
            <p:cNvPr id="18" name="Card"/>
            <p:cNvPicPr>
              <a:picLocks noChangeAspect="1"/>
            </p:cNvPicPr>
            <p:nvPr/>
          </p:nvPicPr>
          <p:blipFill>
            <a:blip r:embed="rId6"/>
            <a:stretch>
              <a:fillRect/>
            </a:stretch>
          </p:blipFill>
          <p:spPr>
            <a:xfrm>
              <a:off x="5208636" y="569728"/>
              <a:ext cx="4212701" cy="5718544"/>
            </a:xfrm>
            <a:prstGeom prst="rect">
              <a:avLst/>
            </a:prstGeom>
          </p:spPr>
        </p:pic>
        <p:sp>
          <p:nvSpPr>
            <p:cNvPr id="19" name="TextBox 18"/>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20" name="TextBox 19"/>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3-Point Card"/>
          <p:cNvGrpSpPr/>
          <p:nvPr/>
        </p:nvGrpSpPr>
        <p:grpSpPr>
          <a:xfrm>
            <a:off x="1245935" y="586062"/>
            <a:ext cx="4261473" cy="5718544"/>
            <a:chOff x="5302037" y="569728"/>
            <a:chExt cx="4261473" cy="5718544"/>
          </a:xfrm>
        </p:grpSpPr>
        <p:pic>
          <p:nvPicPr>
            <p:cNvPr id="5" name="Card"/>
            <p:cNvPicPr>
              <a:picLocks noChangeAspect="1"/>
            </p:cNvPicPr>
            <p:nvPr/>
          </p:nvPicPr>
          <p:blipFill>
            <a:blip r:embed="rId9"/>
            <a:stretch>
              <a:fillRect/>
            </a:stretch>
          </p:blipFill>
          <p:spPr>
            <a:xfrm>
              <a:off x="5302037" y="569728"/>
              <a:ext cx="4261473" cy="5718544"/>
            </a:xfrm>
            <a:prstGeom prst="rect">
              <a:avLst/>
            </a:prstGeom>
          </p:spPr>
        </p:pic>
        <p:sp>
          <p:nvSpPr>
            <p:cNvPr id="6" name="TextBox 5"/>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8" name="TextBox 7"/>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9" name="4-Point Card"/>
          <p:cNvGrpSpPr/>
          <p:nvPr/>
        </p:nvGrpSpPr>
        <p:grpSpPr>
          <a:xfrm>
            <a:off x="1270321" y="586062"/>
            <a:ext cx="4212701" cy="5718544"/>
            <a:chOff x="6095999" y="569728"/>
            <a:chExt cx="4212701" cy="5718544"/>
          </a:xfrm>
        </p:grpSpPr>
        <p:pic>
          <p:nvPicPr>
            <p:cNvPr id="10" name="Card"/>
            <p:cNvPicPr>
              <a:picLocks noChangeAspect="1"/>
            </p:cNvPicPr>
            <p:nvPr/>
          </p:nvPicPr>
          <p:blipFill>
            <a:blip r:embed="rId10"/>
            <a:stretch>
              <a:fillRect/>
            </a:stretch>
          </p:blipFill>
          <p:spPr>
            <a:xfrm>
              <a:off x="6095999" y="569728"/>
              <a:ext cx="4212701" cy="5718544"/>
            </a:xfrm>
            <a:prstGeom prst="rect">
              <a:avLst/>
            </a:prstGeom>
          </p:spPr>
        </p:pic>
        <p:sp>
          <p:nvSpPr>
            <p:cNvPr id="11" name="TextBox 10"/>
            <p:cNvSpPr txBox="1"/>
            <p:nvPr/>
          </p:nvSpPr>
          <p:spPr>
            <a:xfrm>
              <a:off x="6894978"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970606" y="5356012"/>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grpSp>
      <p:grpSp>
        <p:nvGrpSpPr>
          <p:cNvPr id="13" name="3-Point Card"/>
          <p:cNvGrpSpPr/>
          <p:nvPr/>
        </p:nvGrpSpPr>
        <p:grpSpPr>
          <a:xfrm>
            <a:off x="1245935" y="586062"/>
            <a:ext cx="4261473" cy="5718544"/>
            <a:chOff x="5302037" y="569728"/>
            <a:chExt cx="4261473" cy="5718544"/>
          </a:xfrm>
        </p:grpSpPr>
        <p:pic>
          <p:nvPicPr>
            <p:cNvPr id="14" name="Card"/>
            <p:cNvPicPr>
              <a:picLocks noChangeAspect="1"/>
            </p:cNvPicPr>
            <p:nvPr/>
          </p:nvPicPr>
          <p:blipFill>
            <a:blip r:embed="rId9"/>
            <a:stretch>
              <a:fillRect/>
            </a:stretch>
          </p:blipFill>
          <p:spPr>
            <a:xfrm>
              <a:off x="5302037" y="569728"/>
              <a:ext cx="4261473" cy="5718544"/>
            </a:xfrm>
            <a:prstGeom prst="rect">
              <a:avLst/>
            </a:prstGeom>
          </p:spPr>
        </p:pic>
        <p:sp>
          <p:nvSpPr>
            <p:cNvPr id="15" name="TextBox 14"/>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pic>
        <p:nvPicPr>
          <p:cNvPr id="21" name="Back of Card"/>
          <p:cNvPicPr>
            <a:picLocks noChangeAspect="1"/>
          </p:cNvPicPr>
          <p:nvPr/>
        </p:nvPicPr>
        <p:blipFill>
          <a:blip r:embed="rId11"/>
          <a:stretch>
            <a:fillRect/>
          </a:stretch>
        </p:blipFill>
        <p:spPr>
          <a:xfrm>
            <a:off x="1233742" y="519001"/>
            <a:ext cx="4285859" cy="5852667"/>
          </a:xfrm>
          <a:prstGeom prst="rect">
            <a:avLst/>
          </a:prstGeom>
        </p:spPr>
      </p:pic>
      <p:sp>
        <p:nvSpPr>
          <p:cNvPr id="22"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23"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4"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3</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5"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6" name="Points"/>
          <p:cNvSpPr/>
          <p:nvPr/>
        </p:nvSpPr>
        <p:spPr>
          <a:xfrm>
            <a:off x="7607577" y="2016018"/>
            <a:ext cx="2775850"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10</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3933211243"/>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1"/>
                                        </p:tgtEl>
                                        <p:attrNameLst>
                                          <p:attrName>ppt_x</p:attrName>
                                        </p:attrNameLst>
                                      </p:cBhvr>
                                      <p:tavLst>
                                        <p:tav tm="0">
                                          <p:val>
                                            <p:strVal val="ppt_x"/>
                                          </p:val>
                                        </p:tav>
                                        <p:tav tm="100000">
                                          <p:val>
                                            <p:strVal val="0-ppt_w/2"/>
                                          </p:val>
                                        </p:tav>
                                      </p:tavLst>
                                    </p:anim>
                                    <p:anim calcmode="lin" valueType="num">
                                      <p:cBhvr additive="base">
                                        <p:cTn id="7" dur="500"/>
                                        <p:tgtEl>
                                          <p:spTgt spid="21"/>
                                        </p:tgtEl>
                                        <p:attrNameLst>
                                          <p:attrName>ppt_y</p:attrName>
                                        </p:attrNameLst>
                                      </p:cBhvr>
                                      <p:tavLst>
                                        <p:tav tm="0">
                                          <p:val>
                                            <p:strVal val="ppt_y"/>
                                          </p:val>
                                        </p:tav>
                                        <p:tav tm="100000">
                                          <p:val>
                                            <p:strVal val="ppt_y"/>
                                          </p:val>
                                        </p:tav>
                                      </p:tavLst>
                                    </p:anim>
                                    <p:set>
                                      <p:cBhvr>
                                        <p:cTn id="8"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0-ppt_w/2"/>
                                          </p:val>
                                        </p:tav>
                                      </p:tavLst>
                                    </p:anim>
                                    <p:anim calcmode="lin" valueType="num">
                                      <p:cBhvr additive="base">
                                        <p:cTn id="21" dur="500"/>
                                        <p:tgtEl>
                                          <p:spTgt spid="13"/>
                                        </p:tgtEl>
                                        <p:attrNameLst>
                                          <p:attrName>ppt_y</p:attrName>
                                        </p:attrNameLst>
                                      </p:cBhvr>
                                      <p:tavLst>
                                        <p:tav tm="0">
                                          <p:val>
                                            <p:strVal val="ppt_y"/>
                                          </p:val>
                                        </p:tav>
                                        <p:tav tm="100000">
                                          <p:val>
                                            <p:strVal val="ppt_y"/>
                                          </p:val>
                                        </p:tav>
                                      </p:tavLst>
                                    </p:anim>
                                    <p:set>
                                      <p:cBhvr>
                                        <p:cTn id="22"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0-ppt_w/2"/>
                                          </p:val>
                                        </p:tav>
                                      </p:tavLst>
                                    </p:anim>
                                    <p:anim calcmode="lin" valueType="num">
                                      <p:cBhvr additive="base">
                                        <p:cTn id="35" dur="500"/>
                                        <p:tgtEl>
                                          <p:spTgt spid="9"/>
                                        </p:tgtEl>
                                        <p:attrNameLst>
                                          <p:attrName>ppt_y</p:attrName>
                                        </p:attrNameLst>
                                      </p:cBhvr>
                                      <p:tavLst>
                                        <p:tav tm="0">
                                          <p:val>
                                            <p:strVal val="ppt_y"/>
                                          </p:val>
                                        </p:tav>
                                        <p:tav tm="100000">
                                          <p:val>
                                            <p:strVal val="ppt_y"/>
                                          </p:val>
                                        </p:tav>
                                      </p:tavLst>
                                    </p:anim>
                                    <p:set>
                                      <p:cBhvr>
                                        <p:cTn id="36"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0-ppt_w/2"/>
                                          </p:val>
                                        </p:tav>
                                      </p:tavLst>
                                    </p:anim>
                                    <p:anim calcmode="lin" valueType="num">
                                      <p:cBhvr additive="base">
                                        <p:cTn id="49" dur="500"/>
                                        <p:tgtEl>
                                          <p:spTgt spid="4"/>
                                        </p:tgtEl>
                                        <p:attrNameLst>
                                          <p:attrName>ppt_y</p:attrName>
                                        </p:attrNameLst>
                                      </p:cBhvr>
                                      <p:tavLst>
                                        <p:tav tm="0">
                                          <p:val>
                                            <p:strVal val="ppt_y"/>
                                          </p:val>
                                        </p:tav>
                                        <p:tav tm="100000">
                                          <p:val>
                                            <p:strVal val="ppt_y"/>
                                          </p:val>
                                        </p:tav>
                                      </p:tavLst>
                                    </p:anim>
                                    <p:set>
                                      <p:cBhvr>
                                        <p:cTn id="50"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par>
                          <p:cTn id="59" fill="hold">
                            <p:stCondLst>
                              <p:cond delay="500"/>
                            </p:stCondLst>
                            <p:childTnLst>
                              <p:par>
                                <p:cTn id="60" presetID="32" presetClass="emph" presetSubtype="0" repeatCount="5000" fill="hold" nodeType="afterEffect">
                                  <p:stCondLst>
                                    <p:cond delay="0"/>
                                  </p:stCondLst>
                                  <p:childTnLst>
                                    <p:animRot by="120000">
                                      <p:cBhvr>
                                        <p:cTn id="61" dur="50" fill="hold">
                                          <p:stCondLst>
                                            <p:cond delay="0"/>
                                          </p:stCondLst>
                                        </p:cTn>
                                        <p:tgtEl>
                                          <p:spTgt spid="17"/>
                                        </p:tgtEl>
                                        <p:attrNameLst>
                                          <p:attrName>r</p:attrName>
                                        </p:attrNameLst>
                                      </p:cBhvr>
                                    </p:animRot>
                                    <p:animRot by="-240000">
                                      <p:cBhvr>
                                        <p:cTn id="62" dur="100" fill="hold">
                                          <p:stCondLst>
                                            <p:cond delay="100"/>
                                          </p:stCondLst>
                                        </p:cTn>
                                        <p:tgtEl>
                                          <p:spTgt spid="17"/>
                                        </p:tgtEl>
                                        <p:attrNameLst>
                                          <p:attrName>r</p:attrName>
                                        </p:attrNameLst>
                                      </p:cBhvr>
                                    </p:animRot>
                                    <p:animRot by="240000">
                                      <p:cBhvr>
                                        <p:cTn id="63" dur="100" fill="hold">
                                          <p:stCondLst>
                                            <p:cond delay="200"/>
                                          </p:stCondLst>
                                        </p:cTn>
                                        <p:tgtEl>
                                          <p:spTgt spid="17"/>
                                        </p:tgtEl>
                                        <p:attrNameLst>
                                          <p:attrName>r</p:attrName>
                                        </p:attrNameLst>
                                      </p:cBhvr>
                                    </p:animRot>
                                    <p:animRot by="-240000">
                                      <p:cBhvr>
                                        <p:cTn id="64" dur="100" fill="hold">
                                          <p:stCondLst>
                                            <p:cond delay="300"/>
                                          </p:stCondLst>
                                        </p:cTn>
                                        <p:tgtEl>
                                          <p:spTgt spid="17"/>
                                        </p:tgtEl>
                                        <p:attrNameLst>
                                          <p:attrName>r</p:attrName>
                                        </p:attrNameLst>
                                      </p:cBhvr>
                                    </p:animRot>
                                    <p:animRot by="120000">
                                      <p:cBhvr>
                                        <p:cTn id="65" dur="100" fill="hold">
                                          <p:stCondLst>
                                            <p:cond delay="400"/>
                                          </p:stCondLst>
                                        </p:cTn>
                                        <p:tgtEl>
                                          <p:spTgt spid="17"/>
                                        </p:tgtEl>
                                        <p:attrNameLst>
                                          <p:attrName>r</p:attrName>
                                        </p:attrNameLst>
                                      </p:cBhvr>
                                    </p:animRot>
                                  </p:childTnLst>
                                  <p:subTnLst>
                                    <p:audio>
                                      <p:cMediaNode>
                                        <p:cTn display="0" masterRel="sameClick">
                                          <p:stCondLst>
                                            <p:cond evt="begin" delay="0">
                                              <p:tn val="60"/>
                                            </p:cond>
                                          </p:stCondLst>
                                          <p:endCondLst>
                                            <p:cond evt="onStopAudio" delay="0">
                                              <p:tgtEl>
                                                <p:sldTgt/>
                                              </p:tgtEl>
                                            </p:cond>
                                          </p:endCondLst>
                                        </p:cTn>
                                        <p:tgtEl>
                                          <p:sndTgt r:embed="rId4" name="Exploding Cat SFX.wav"/>
                                        </p:tgtEl>
                                      </p:cMediaNode>
                                    </p:audio>
                                  </p:subTnLst>
                                </p:cTn>
                              </p:par>
                              <p:par>
                                <p:cTn id="66" presetID="32" presetClass="emph" presetSubtype="0" repeatCount="5000" fill="hold" grpId="2" nodeType="withEffect">
                                  <p:stCondLst>
                                    <p:cond delay="0"/>
                                  </p:stCondLst>
                                  <p:childTnLst>
                                    <p:animRot by="120000">
                                      <p:cBhvr>
                                        <p:cTn id="67" dur="50" fill="hold">
                                          <p:stCondLst>
                                            <p:cond delay="0"/>
                                          </p:stCondLst>
                                        </p:cTn>
                                        <p:tgtEl>
                                          <p:spTgt spid="23"/>
                                        </p:tgtEl>
                                        <p:attrNameLst>
                                          <p:attrName>r</p:attrName>
                                        </p:attrNameLst>
                                      </p:cBhvr>
                                    </p:animRot>
                                    <p:animRot by="-240000">
                                      <p:cBhvr>
                                        <p:cTn id="68" dur="100" fill="hold">
                                          <p:stCondLst>
                                            <p:cond delay="100"/>
                                          </p:stCondLst>
                                        </p:cTn>
                                        <p:tgtEl>
                                          <p:spTgt spid="23"/>
                                        </p:tgtEl>
                                        <p:attrNameLst>
                                          <p:attrName>r</p:attrName>
                                        </p:attrNameLst>
                                      </p:cBhvr>
                                    </p:animRot>
                                    <p:animRot by="240000">
                                      <p:cBhvr>
                                        <p:cTn id="69" dur="100" fill="hold">
                                          <p:stCondLst>
                                            <p:cond delay="200"/>
                                          </p:stCondLst>
                                        </p:cTn>
                                        <p:tgtEl>
                                          <p:spTgt spid="23"/>
                                        </p:tgtEl>
                                        <p:attrNameLst>
                                          <p:attrName>r</p:attrName>
                                        </p:attrNameLst>
                                      </p:cBhvr>
                                    </p:animRot>
                                    <p:animRot by="-240000">
                                      <p:cBhvr>
                                        <p:cTn id="70" dur="100" fill="hold">
                                          <p:stCondLst>
                                            <p:cond delay="300"/>
                                          </p:stCondLst>
                                        </p:cTn>
                                        <p:tgtEl>
                                          <p:spTgt spid="23"/>
                                        </p:tgtEl>
                                        <p:attrNameLst>
                                          <p:attrName>r</p:attrName>
                                        </p:attrNameLst>
                                      </p:cBhvr>
                                    </p:animRot>
                                    <p:animRot by="120000">
                                      <p:cBhvr>
                                        <p:cTn id="71" dur="100" fill="hold">
                                          <p:stCondLst>
                                            <p:cond delay="4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5" grpId="0"/>
      <p:bldP spid="25" grpId="1"/>
      <p:bldP spid="26" grpId="0"/>
      <p:bldP spid="26" grpId="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17" name="Bomb Card"/>
          <p:cNvGrpSpPr/>
          <p:nvPr/>
        </p:nvGrpSpPr>
        <p:grpSpPr>
          <a:xfrm>
            <a:off x="1270321" y="595886"/>
            <a:ext cx="4212701" cy="5718544"/>
            <a:chOff x="5208636" y="569728"/>
            <a:chExt cx="4212701" cy="5718544"/>
          </a:xfrm>
        </p:grpSpPr>
        <p:pic>
          <p:nvPicPr>
            <p:cNvPr id="18" name="Card"/>
            <p:cNvPicPr>
              <a:picLocks noChangeAspect="1"/>
            </p:cNvPicPr>
            <p:nvPr/>
          </p:nvPicPr>
          <p:blipFill>
            <a:blip r:embed="rId6"/>
            <a:stretch>
              <a:fillRect/>
            </a:stretch>
          </p:blipFill>
          <p:spPr>
            <a:xfrm>
              <a:off x="5208636" y="569728"/>
              <a:ext cx="4212701" cy="5718544"/>
            </a:xfrm>
            <a:prstGeom prst="rect">
              <a:avLst/>
            </a:prstGeom>
          </p:spPr>
        </p:pic>
        <p:sp>
          <p:nvSpPr>
            <p:cNvPr id="19" name="TextBox 18"/>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20" name="TextBox 19"/>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2-Point Card"/>
          <p:cNvGrpSpPr/>
          <p:nvPr/>
        </p:nvGrpSpPr>
        <p:grpSpPr>
          <a:xfrm>
            <a:off x="1270321" y="595886"/>
            <a:ext cx="4212701" cy="5718544"/>
            <a:chOff x="5339507" y="569728"/>
            <a:chExt cx="4212701" cy="5718544"/>
          </a:xfrm>
        </p:grpSpPr>
        <p:pic>
          <p:nvPicPr>
            <p:cNvPr id="5" name="Card"/>
            <p:cNvPicPr>
              <a:picLocks noChangeAspect="1"/>
            </p:cNvPicPr>
            <p:nvPr/>
          </p:nvPicPr>
          <p:blipFill>
            <a:blip r:embed="rId9"/>
            <a:stretch>
              <a:fillRect/>
            </a:stretch>
          </p:blipFill>
          <p:spPr>
            <a:xfrm>
              <a:off x="5339507" y="569728"/>
              <a:ext cx="4212701" cy="5718544"/>
            </a:xfrm>
            <a:prstGeom prst="rect">
              <a:avLst/>
            </a:prstGeom>
          </p:spPr>
        </p:pic>
        <p:sp>
          <p:nvSpPr>
            <p:cNvPr id="6" name="TextBox 5"/>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8" name="TextBox 7"/>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13" name="4-Point Card"/>
          <p:cNvGrpSpPr/>
          <p:nvPr/>
        </p:nvGrpSpPr>
        <p:grpSpPr>
          <a:xfrm>
            <a:off x="1270321" y="595886"/>
            <a:ext cx="4212701" cy="5718544"/>
            <a:chOff x="6095999" y="569728"/>
            <a:chExt cx="4212701" cy="5718544"/>
          </a:xfrm>
        </p:grpSpPr>
        <p:pic>
          <p:nvPicPr>
            <p:cNvPr id="14" name="Card"/>
            <p:cNvPicPr>
              <a:picLocks noChangeAspect="1"/>
            </p:cNvPicPr>
            <p:nvPr/>
          </p:nvPicPr>
          <p:blipFill>
            <a:blip r:embed="rId10"/>
            <a:stretch>
              <a:fillRect/>
            </a:stretch>
          </p:blipFill>
          <p:spPr>
            <a:xfrm>
              <a:off x="6095999" y="569728"/>
              <a:ext cx="4212701" cy="5718544"/>
            </a:xfrm>
            <a:prstGeom prst="rect">
              <a:avLst/>
            </a:prstGeom>
          </p:spPr>
        </p:pic>
        <p:sp>
          <p:nvSpPr>
            <p:cNvPr id="15" name="TextBox 14"/>
            <p:cNvSpPr txBox="1"/>
            <p:nvPr/>
          </p:nvSpPr>
          <p:spPr>
            <a:xfrm>
              <a:off x="6894978"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970606" y="5356012"/>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grpSp>
      <p:grpSp>
        <p:nvGrpSpPr>
          <p:cNvPr id="9" name="3-Point Card"/>
          <p:cNvGrpSpPr/>
          <p:nvPr/>
        </p:nvGrpSpPr>
        <p:grpSpPr>
          <a:xfrm>
            <a:off x="1245935" y="595886"/>
            <a:ext cx="4261473" cy="5718544"/>
            <a:chOff x="5302037" y="569728"/>
            <a:chExt cx="4261473" cy="5718544"/>
          </a:xfrm>
        </p:grpSpPr>
        <p:pic>
          <p:nvPicPr>
            <p:cNvPr id="10" name="Card"/>
            <p:cNvPicPr>
              <a:picLocks noChangeAspect="1"/>
            </p:cNvPicPr>
            <p:nvPr/>
          </p:nvPicPr>
          <p:blipFill>
            <a:blip r:embed="rId11"/>
            <a:stretch>
              <a:fillRect/>
            </a:stretch>
          </p:blipFill>
          <p:spPr>
            <a:xfrm>
              <a:off x="5302037" y="569728"/>
              <a:ext cx="4261473" cy="5718544"/>
            </a:xfrm>
            <a:prstGeom prst="rect">
              <a:avLst/>
            </a:prstGeom>
          </p:spPr>
        </p:pic>
        <p:sp>
          <p:nvSpPr>
            <p:cNvPr id="11" name="TextBox 10"/>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pic>
        <p:nvPicPr>
          <p:cNvPr id="21" name="Back of Card"/>
          <p:cNvPicPr>
            <a:picLocks noChangeAspect="1"/>
          </p:cNvPicPr>
          <p:nvPr/>
        </p:nvPicPr>
        <p:blipFill>
          <a:blip r:embed="rId12"/>
          <a:stretch>
            <a:fillRect/>
          </a:stretch>
        </p:blipFill>
        <p:spPr>
          <a:xfrm>
            <a:off x="1233742" y="528825"/>
            <a:ext cx="4285859" cy="5852667"/>
          </a:xfrm>
          <a:prstGeom prst="rect">
            <a:avLst/>
          </a:prstGeom>
        </p:spPr>
      </p:pic>
      <p:sp>
        <p:nvSpPr>
          <p:cNvPr id="22"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23"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4"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3</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5"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6"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9</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403583542"/>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1"/>
                                        </p:tgtEl>
                                        <p:attrNameLst>
                                          <p:attrName>ppt_x</p:attrName>
                                        </p:attrNameLst>
                                      </p:cBhvr>
                                      <p:tavLst>
                                        <p:tav tm="0">
                                          <p:val>
                                            <p:strVal val="ppt_x"/>
                                          </p:val>
                                        </p:tav>
                                        <p:tav tm="100000">
                                          <p:val>
                                            <p:strVal val="0-ppt_w/2"/>
                                          </p:val>
                                        </p:tav>
                                      </p:tavLst>
                                    </p:anim>
                                    <p:anim calcmode="lin" valueType="num">
                                      <p:cBhvr additive="base">
                                        <p:cTn id="7" dur="500"/>
                                        <p:tgtEl>
                                          <p:spTgt spid="21"/>
                                        </p:tgtEl>
                                        <p:attrNameLst>
                                          <p:attrName>ppt_y</p:attrName>
                                        </p:attrNameLst>
                                      </p:cBhvr>
                                      <p:tavLst>
                                        <p:tav tm="0">
                                          <p:val>
                                            <p:strVal val="ppt_y"/>
                                          </p:val>
                                        </p:tav>
                                        <p:tav tm="100000">
                                          <p:val>
                                            <p:strVal val="ppt_y"/>
                                          </p:val>
                                        </p:tav>
                                      </p:tavLst>
                                    </p:anim>
                                    <p:set>
                                      <p:cBhvr>
                                        <p:cTn id="8"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9"/>
                                        </p:tgtEl>
                                        <p:attrNameLst>
                                          <p:attrName>ppt_x</p:attrName>
                                        </p:attrNameLst>
                                      </p:cBhvr>
                                      <p:tavLst>
                                        <p:tav tm="0">
                                          <p:val>
                                            <p:strVal val="ppt_x"/>
                                          </p:val>
                                        </p:tav>
                                        <p:tav tm="100000">
                                          <p:val>
                                            <p:strVal val="0-ppt_w/2"/>
                                          </p:val>
                                        </p:tav>
                                      </p:tavLst>
                                    </p:anim>
                                    <p:anim calcmode="lin" valueType="num">
                                      <p:cBhvr additive="base">
                                        <p:cTn id="21" dur="500"/>
                                        <p:tgtEl>
                                          <p:spTgt spid="9"/>
                                        </p:tgtEl>
                                        <p:attrNameLst>
                                          <p:attrName>ppt_y</p:attrName>
                                        </p:attrNameLst>
                                      </p:cBhvr>
                                      <p:tavLst>
                                        <p:tav tm="0">
                                          <p:val>
                                            <p:strVal val="ppt_y"/>
                                          </p:val>
                                        </p:tav>
                                        <p:tav tm="100000">
                                          <p:val>
                                            <p:strVal val="ppt_y"/>
                                          </p:val>
                                        </p:tav>
                                      </p:tavLst>
                                    </p:anim>
                                    <p:set>
                                      <p:cBhvr>
                                        <p:cTn id="22"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13"/>
                                        </p:tgtEl>
                                        <p:attrNameLst>
                                          <p:attrName>ppt_x</p:attrName>
                                        </p:attrNameLst>
                                      </p:cBhvr>
                                      <p:tavLst>
                                        <p:tav tm="0">
                                          <p:val>
                                            <p:strVal val="ppt_x"/>
                                          </p:val>
                                        </p:tav>
                                        <p:tav tm="100000">
                                          <p:val>
                                            <p:strVal val="0-ppt_w/2"/>
                                          </p:val>
                                        </p:tav>
                                      </p:tavLst>
                                    </p:anim>
                                    <p:anim calcmode="lin" valueType="num">
                                      <p:cBhvr additive="base">
                                        <p:cTn id="35" dur="500"/>
                                        <p:tgtEl>
                                          <p:spTgt spid="13"/>
                                        </p:tgtEl>
                                        <p:attrNameLst>
                                          <p:attrName>ppt_y</p:attrName>
                                        </p:attrNameLst>
                                      </p:cBhvr>
                                      <p:tavLst>
                                        <p:tav tm="0">
                                          <p:val>
                                            <p:strVal val="ppt_y"/>
                                          </p:val>
                                        </p:tav>
                                        <p:tav tm="100000">
                                          <p:val>
                                            <p:strVal val="ppt_y"/>
                                          </p:val>
                                        </p:tav>
                                      </p:tavLst>
                                    </p:anim>
                                    <p:set>
                                      <p:cBhvr>
                                        <p:cTn id="36"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0-ppt_w/2"/>
                                          </p:val>
                                        </p:tav>
                                      </p:tavLst>
                                    </p:anim>
                                    <p:anim calcmode="lin" valueType="num">
                                      <p:cBhvr additive="base">
                                        <p:cTn id="49" dur="500"/>
                                        <p:tgtEl>
                                          <p:spTgt spid="4"/>
                                        </p:tgtEl>
                                        <p:attrNameLst>
                                          <p:attrName>ppt_y</p:attrName>
                                        </p:attrNameLst>
                                      </p:cBhvr>
                                      <p:tavLst>
                                        <p:tav tm="0">
                                          <p:val>
                                            <p:strVal val="ppt_y"/>
                                          </p:val>
                                        </p:tav>
                                        <p:tav tm="100000">
                                          <p:val>
                                            <p:strVal val="ppt_y"/>
                                          </p:val>
                                        </p:tav>
                                      </p:tavLst>
                                    </p:anim>
                                    <p:set>
                                      <p:cBhvr>
                                        <p:cTn id="50"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par>
                          <p:cTn id="59" fill="hold">
                            <p:stCondLst>
                              <p:cond delay="500"/>
                            </p:stCondLst>
                            <p:childTnLst>
                              <p:par>
                                <p:cTn id="60" presetID="32" presetClass="emph" presetSubtype="0" repeatCount="5000" fill="hold" nodeType="afterEffect">
                                  <p:stCondLst>
                                    <p:cond delay="0"/>
                                  </p:stCondLst>
                                  <p:childTnLst>
                                    <p:animRot by="120000">
                                      <p:cBhvr>
                                        <p:cTn id="61" dur="50" fill="hold">
                                          <p:stCondLst>
                                            <p:cond delay="0"/>
                                          </p:stCondLst>
                                        </p:cTn>
                                        <p:tgtEl>
                                          <p:spTgt spid="17"/>
                                        </p:tgtEl>
                                        <p:attrNameLst>
                                          <p:attrName>r</p:attrName>
                                        </p:attrNameLst>
                                      </p:cBhvr>
                                    </p:animRot>
                                    <p:animRot by="-240000">
                                      <p:cBhvr>
                                        <p:cTn id="62" dur="100" fill="hold">
                                          <p:stCondLst>
                                            <p:cond delay="100"/>
                                          </p:stCondLst>
                                        </p:cTn>
                                        <p:tgtEl>
                                          <p:spTgt spid="17"/>
                                        </p:tgtEl>
                                        <p:attrNameLst>
                                          <p:attrName>r</p:attrName>
                                        </p:attrNameLst>
                                      </p:cBhvr>
                                    </p:animRot>
                                    <p:animRot by="240000">
                                      <p:cBhvr>
                                        <p:cTn id="63" dur="100" fill="hold">
                                          <p:stCondLst>
                                            <p:cond delay="200"/>
                                          </p:stCondLst>
                                        </p:cTn>
                                        <p:tgtEl>
                                          <p:spTgt spid="17"/>
                                        </p:tgtEl>
                                        <p:attrNameLst>
                                          <p:attrName>r</p:attrName>
                                        </p:attrNameLst>
                                      </p:cBhvr>
                                    </p:animRot>
                                    <p:animRot by="-240000">
                                      <p:cBhvr>
                                        <p:cTn id="64" dur="100" fill="hold">
                                          <p:stCondLst>
                                            <p:cond delay="300"/>
                                          </p:stCondLst>
                                        </p:cTn>
                                        <p:tgtEl>
                                          <p:spTgt spid="17"/>
                                        </p:tgtEl>
                                        <p:attrNameLst>
                                          <p:attrName>r</p:attrName>
                                        </p:attrNameLst>
                                      </p:cBhvr>
                                    </p:animRot>
                                    <p:animRot by="120000">
                                      <p:cBhvr>
                                        <p:cTn id="65" dur="100" fill="hold">
                                          <p:stCondLst>
                                            <p:cond delay="400"/>
                                          </p:stCondLst>
                                        </p:cTn>
                                        <p:tgtEl>
                                          <p:spTgt spid="17"/>
                                        </p:tgtEl>
                                        <p:attrNameLst>
                                          <p:attrName>r</p:attrName>
                                        </p:attrNameLst>
                                      </p:cBhvr>
                                    </p:animRot>
                                  </p:childTnLst>
                                  <p:subTnLst>
                                    <p:audio>
                                      <p:cMediaNode>
                                        <p:cTn display="0" masterRel="sameClick">
                                          <p:stCondLst>
                                            <p:cond evt="begin" delay="0">
                                              <p:tn val="60"/>
                                            </p:cond>
                                          </p:stCondLst>
                                          <p:endCondLst>
                                            <p:cond evt="onStopAudio" delay="0">
                                              <p:tgtEl>
                                                <p:sldTgt/>
                                              </p:tgtEl>
                                            </p:cond>
                                          </p:endCondLst>
                                        </p:cTn>
                                        <p:tgtEl>
                                          <p:sndTgt r:embed="rId4" name="Exploding Cat SFX.wav"/>
                                        </p:tgtEl>
                                      </p:cMediaNode>
                                    </p:audio>
                                  </p:subTnLst>
                                </p:cTn>
                              </p:par>
                              <p:par>
                                <p:cTn id="66" presetID="32" presetClass="emph" presetSubtype="0" repeatCount="5000" fill="hold" grpId="2" nodeType="withEffect">
                                  <p:stCondLst>
                                    <p:cond delay="0"/>
                                  </p:stCondLst>
                                  <p:childTnLst>
                                    <p:animRot by="120000">
                                      <p:cBhvr>
                                        <p:cTn id="67" dur="50" fill="hold">
                                          <p:stCondLst>
                                            <p:cond delay="0"/>
                                          </p:stCondLst>
                                        </p:cTn>
                                        <p:tgtEl>
                                          <p:spTgt spid="23"/>
                                        </p:tgtEl>
                                        <p:attrNameLst>
                                          <p:attrName>r</p:attrName>
                                        </p:attrNameLst>
                                      </p:cBhvr>
                                    </p:animRot>
                                    <p:animRot by="-240000">
                                      <p:cBhvr>
                                        <p:cTn id="68" dur="100" fill="hold">
                                          <p:stCondLst>
                                            <p:cond delay="100"/>
                                          </p:stCondLst>
                                        </p:cTn>
                                        <p:tgtEl>
                                          <p:spTgt spid="23"/>
                                        </p:tgtEl>
                                        <p:attrNameLst>
                                          <p:attrName>r</p:attrName>
                                        </p:attrNameLst>
                                      </p:cBhvr>
                                    </p:animRot>
                                    <p:animRot by="240000">
                                      <p:cBhvr>
                                        <p:cTn id="69" dur="100" fill="hold">
                                          <p:stCondLst>
                                            <p:cond delay="200"/>
                                          </p:stCondLst>
                                        </p:cTn>
                                        <p:tgtEl>
                                          <p:spTgt spid="23"/>
                                        </p:tgtEl>
                                        <p:attrNameLst>
                                          <p:attrName>r</p:attrName>
                                        </p:attrNameLst>
                                      </p:cBhvr>
                                    </p:animRot>
                                    <p:animRot by="-240000">
                                      <p:cBhvr>
                                        <p:cTn id="70" dur="100" fill="hold">
                                          <p:stCondLst>
                                            <p:cond delay="300"/>
                                          </p:stCondLst>
                                        </p:cTn>
                                        <p:tgtEl>
                                          <p:spTgt spid="23"/>
                                        </p:tgtEl>
                                        <p:attrNameLst>
                                          <p:attrName>r</p:attrName>
                                        </p:attrNameLst>
                                      </p:cBhvr>
                                    </p:animRot>
                                    <p:animRot by="120000">
                                      <p:cBhvr>
                                        <p:cTn id="71" dur="100" fill="hold">
                                          <p:stCondLst>
                                            <p:cond delay="4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5" grpId="0"/>
      <p:bldP spid="25" grpId="1"/>
      <p:bldP spid="26" grpId="0"/>
      <p:bldP spid="26"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Glow"/>
          <p:cNvPicPr>
            <a:picLocks noChangeAspect="1"/>
          </p:cNvPicPr>
          <p:nvPr/>
        </p:nvPicPr>
        <p:blipFill>
          <a:blip r:embed="rId6"/>
          <a:stretch>
            <a:fillRect/>
          </a:stretch>
        </p:blipFill>
        <p:spPr>
          <a:xfrm>
            <a:off x="-5541992" y="-2878183"/>
            <a:ext cx="16708246" cy="12771122"/>
          </a:xfrm>
          <a:prstGeom prst="rect">
            <a:avLst/>
          </a:prstGeom>
        </p:spPr>
      </p:pic>
      <p:grpSp>
        <p:nvGrpSpPr>
          <p:cNvPr id="6" name="Rare Card Back"/>
          <p:cNvGrpSpPr/>
          <p:nvPr/>
        </p:nvGrpSpPr>
        <p:grpSpPr>
          <a:xfrm>
            <a:off x="610466" y="571580"/>
            <a:ext cx="4572000" cy="5852667"/>
            <a:chOff x="4873873" y="697538"/>
            <a:chExt cx="4572000" cy="5852667"/>
          </a:xfrm>
        </p:grpSpPr>
        <p:pic>
          <p:nvPicPr>
            <p:cNvPr id="8" name="Card"/>
            <p:cNvPicPr>
              <a:picLocks noChangeAspect="1"/>
            </p:cNvPicPr>
            <p:nvPr/>
          </p:nvPicPr>
          <p:blipFill>
            <a:blip r:embed="rId7"/>
            <a:stretch>
              <a:fillRect/>
            </a:stretch>
          </p:blipFill>
          <p:spPr>
            <a:xfrm>
              <a:off x="5016944" y="697538"/>
              <a:ext cx="4285859" cy="5852667"/>
            </a:xfrm>
            <a:prstGeom prst="rect">
              <a:avLst/>
            </a:prstGeom>
          </p:spPr>
        </p:pic>
        <p:pic>
          <p:nvPicPr>
            <p:cNvPr id="9" name="Sparkle" descr="via GIPHY in 2021 | Glitter gif, Overlays transparent, Random 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873873" y="697538"/>
              <a:ext cx="4572000" cy="457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Rare Card - Change Points"/>
          <p:cNvGrpSpPr/>
          <p:nvPr/>
        </p:nvGrpSpPr>
        <p:grpSpPr>
          <a:xfrm>
            <a:off x="816241" y="638641"/>
            <a:ext cx="4212701" cy="5718544"/>
            <a:chOff x="5656260" y="569728"/>
            <a:chExt cx="4212701" cy="5718544"/>
          </a:xfrm>
        </p:grpSpPr>
        <p:pic>
          <p:nvPicPr>
            <p:cNvPr id="11" name="Card"/>
            <p:cNvPicPr>
              <a:picLocks noChangeAspect="1"/>
            </p:cNvPicPr>
            <p:nvPr/>
          </p:nvPicPr>
          <p:blipFill>
            <a:blip r:embed="rId9"/>
            <a:stretch>
              <a:fillRect/>
            </a:stretch>
          </p:blipFill>
          <p:spPr>
            <a:xfrm>
              <a:off x="5656260" y="569728"/>
              <a:ext cx="4212701" cy="5718544"/>
            </a:xfrm>
            <a:prstGeom prst="rect">
              <a:avLst/>
            </a:prstGeom>
          </p:spPr>
        </p:pic>
        <p:sp>
          <p:nvSpPr>
            <p:cNvPr id="12" name="TextBox 11"/>
            <p:cNvSpPr txBox="1"/>
            <p:nvPr/>
          </p:nvSpPr>
          <p:spPr>
            <a:xfrm>
              <a:off x="6003955" y="686436"/>
              <a:ext cx="3517310"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CHANGE </a:t>
              </a:r>
              <a:r>
                <a:rPr lang="en-US" sz="4800" dirty="0">
                  <a:solidFill>
                    <a:srgbClr val="6A1112"/>
                  </a:solidFill>
                  <a:latin typeface="Curse Casual" panose="020B0606020101010101" pitchFamily="34" charset="0"/>
                </a:rPr>
                <a:t>POINTS!</a:t>
              </a:r>
            </a:p>
          </p:txBody>
        </p:sp>
        <p:sp>
          <p:nvSpPr>
            <p:cNvPr id="13" name="TextBox 12"/>
            <p:cNvSpPr txBox="1"/>
            <p:nvPr/>
          </p:nvSpPr>
          <p:spPr>
            <a:xfrm rot="10800000">
              <a:off x="6003955" y="5298978"/>
              <a:ext cx="3517310"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CHANGE </a:t>
              </a:r>
              <a:r>
                <a:rPr lang="en-US" sz="4800" dirty="0">
                  <a:solidFill>
                    <a:srgbClr val="6A1112"/>
                  </a:solidFill>
                  <a:latin typeface="Curse Casual" panose="020B0606020101010101" pitchFamily="34" charset="0"/>
                </a:rPr>
                <a:t>POINTS!</a:t>
              </a:r>
            </a:p>
          </p:txBody>
        </p:sp>
      </p:grpSp>
      <p:pic>
        <p:nvPicPr>
          <p:cNvPr id="3" name="Back to Home Button" descr="Exploding Kittens, Inc - GetApkApps.com">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sp>
        <p:nvSpPr>
          <p:cNvPr id="15" name="Instructions"/>
          <p:cNvSpPr txBox="1"/>
          <p:nvPr/>
        </p:nvSpPr>
        <p:spPr>
          <a:xfrm>
            <a:off x="5778041" y="1616185"/>
            <a:ext cx="5868864" cy="3970318"/>
          </a:xfrm>
          <a:prstGeom prst="rect">
            <a:avLst/>
          </a:prstGeom>
          <a:noFill/>
        </p:spPr>
        <p:txBody>
          <a:bodyPr wrap="square" rtlCol="0" anchor="ctr">
            <a:spAutoFit/>
          </a:bodyPr>
          <a:lstStyle/>
          <a:p>
            <a:pPr algn="ctr">
              <a:lnSpc>
                <a:spcPct val="75000"/>
              </a:lnSpc>
            </a:pPr>
            <a:r>
              <a:rPr lang="en-US" sz="9600" dirty="0">
                <a:gradFill flip="none" rotWithShape="1">
                  <a:gsLst>
                    <a:gs pos="29000">
                      <a:srgbClr val="F8DC31"/>
                    </a:gs>
                    <a:gs pos="70000">
                      <a:srgbClr val="F15F29"/>
                    </a:gs>
                  </a:gsLst>
                  <a:lin ang="16200000" scaled="1"/>
                  <a:tileRect/>
                </a:gradFill>
                <a:effectLst>
                  <a:glow rad="139700">
                    <a:srgbClr val="99120F">
                      <a:alpha val="62745"/>
                    </a:srgbClr>
                  </a:glow>
                </a:effectLst>
                <a:latin typeface="Curse Casual" panose="020B0606020101010101" pitchFamily="34" charset="0"/>
              </a:rPr>
              <a:t>YOU FOUND A RARE CARD!</a:t>
            </a:r>
            <a:endParaRPr lang="en-US" sz="9600" dirty="0">
              <a:solidFill>
                <a:schemeClr val="bg1"/>
              </a:solidFill>
              <a:effectLst>
                <a:glow rad="139700">
                  <a:srgbClr val="99120F">
                    <a:alpha val="62745"/>
                  </a:srgbClr>
                </a:glow>
              </a:effectLst>
              <a:latin typeface="Curse Casual" panose="020B0606020101010101" pitchFamily="34" charset="0"/>
            </a:endParaRPr>
          </a:p>
          <a:p>
            <a:pPr algn="ctr">
              <a:lnSpc>
                <a:spcPct val="75000"/>
              </a:lnSpc>
            </a:pPr>
            <a:br>
              <a:rPr lang="en-US" sz="2400" dirty="0">
                <a:solidFill>
                  <a:schemeClr val="bg1"/>
                </a:solidFill>
                <a:effectLst>
                  <a:glow rad="139700">
                    <a:schemeClr val="accent2">
                      <a:lumMod val="75000"/>
                      <a:alpha val="85000"/>
                    </a:schemeClr>
                  </a:glow>
                </a:effectLst>
                <a:latin typeface="Curse Casual" panose="020B0606020101010101" pitchFamily="34" charset="0"/>
              </a:rPr>
            </a:br>
            <a:r>
              <a:rPr lang="en-US" sz="6000" dirty="0">
                <a:solidFill>
                  <a:schemeClr val="bg1"/>
                </a:solidFill>
                <a:effectLst/>
                <a:latin typeface="Curse Casual" panose="020B0606020101010101" pitchFamily="34" charset="0"/>
              </a:rPr>
              <a:t>Reveal it or get </a:t>
            </a:r>
            <a:br>
              <a:rPr lang="en-US" sz="6000" dirty="0">
                <a:solidFill>
                  <a:schemeClr val="bg1"/>
                </a:solidFill>
                <a:effectLst/>
                <a:latin typeface="Curse Casual" panose="020B0606020101010101" pitchFamily="34" charset="0"/>
              </a:rPr>
            </a:br>
            <a:r>
              <a:rPr lang="en-US" sz="6000" dirty="0">
                <a:solidFill>
                  <a:schemeClr val="bg1"/>
                </a:solidFill>
                <a:effectLst/>
                <a:latin typeface="Curse Casual" panose="020B0606020101010101" pitchFamily="34" charset="0"/>
              </a:rPr>
              <a:t>5 points?</a:t>
            </a:r>
          </a:p>
        </p:txBody>
      </p:sp>
    </p:spTree>
    <p:extLst>
      <p:ext uri="{BB962C8B-B14F-4D97-AF65-F5344CB8AC3E}">
        <p14:creationId xmlns:p14="http://schemas.microsoft.com/office/powerpoint/2010/main" val="16185463"/>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Rare Card SFX.wav"/>
                                        </p:tgtEl>
                                      </p:cMediaNode>
                                    </p:audio>
                                  </p:subTnLst>
                                </p:cTn>
                              </p:par>
                              <p:par>
                                <p:cTn id="10" presetID="8" presetClass="emph" presetSubtype="0" repeatCount="indefinite" fill="hold" nodeType="withEffect">
                                  <p:stCondLst>
                                    <p:cond delay="0"/>
                                  </p:stCondLst>
                                  <p:childTnLst>
                                    <p:animRot by="21600000">
                                      <p:cBhvr>
                                        <p:cTn id="11" dur="5000" fill="hold"/>
                                        <p:tgtEl>
                                          <p:spTgt spid="4"/>
                                        </p:tgtEl>
                                        <p:attrNameLst>
                                          <p:attrName>r</p:attrName>
                                        </p:attrNameLst>
                                      </p:cBhvr>
                                    </p:animRot>
                                  </p:childTnLst>
                                </p:cTn>
                              </p:par>
                              <p:par>
                                <p:cTn id="12" presetID="47"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xit" presetSubtype="10" fill="hold" nodeType="clickEffect">
                                  <p:stCondLst>
                                    <p:cond delay="0"/>
                                  </p:stCondLst>
                                  <p:childTnLst>
                                    <p:anim calcmode="lin" valueType="num">
                                      <p:cBhvr>
                                        <p:cTn id="23" dur="350"/>
                                        <p:tgtEl>
                                          <p:spTgt spid="6"/>
                                        </p:tgtEl>
                                        <p:attrNameLst>
                                          <p:attrName>ppt_w</p:attrName>
                                        </p:attrNameLst>
                                      </p:cBhvr>
                                      <p:tavLst>
                                        <p:tav tm="0">
                                          <p:val>
                                            <p:strVal val="ppt_w"/>
                                          </p:val>
                                        </p:tav>
                                        <p:tav tm="100000">
                                          <p:val>
                                            <p:fltVal val="0"/>
                                          </p:val>
                                        </p:tav>
                                      </p:tavLst>
                                    </p:anim>
                                    <p:anim calcmode="lin" valueType="num">
                                      <p:cBhvr>
                                        <p:cTn id="24" dur="350"/>
                                        <p:tgtEl>
                                          <p:spTgt spid="6"/>
                                        </p:tgtEl>
                                        <p:attrNameLst>
                                          <p:attrName>ppt_h</p:attrName>
                                        </p:attrNameLst>
                                      </p:cBhvr>
                                      <p:tavLst>
                                        <p:tav tm="0">
                                          <p:val>
                                            <p:strVal val="ppt_h"/>
                                          </p:val>
                                        </p:tav>
                                        <p:tav tm="100000">
                                          <p:val>
                                            <p:strVal val="ppt_h"/>
                                          </p:val>
                                        </p:tav>
                                      </p:tavLst>
                                    </p:anim>
                                    <p:set>
                                      <p:cBhvr>
                                        <p:cTn id="25" dur="1" fill="hold">
                                          <p:stCondLst>
                                            <p:cond delay="349"/>
                                          </p:stCondLst>
                                        </p:cTn>
                                        <p:tgtEl>
                                          <p:spTgt spid="6"/>
                                        </p:tgtEl>
                                        <p:attrNameLst>
                                          <p:attrName>style.visibility</p:attrName>
                                        </p:attrNameLst>
                                      </p:cBhvr>
                                      <p:to>
                                        <p:strVal val="hidden"/>
                                      </p:to>
                                    </p:set>
                                  </p:childTnLst>
                                  <p:subTnLst>
                                    <p:audio>
                                      <p:cMediaNode>
                                        <p:cTn display="0" masterRel="sameClick">
                                          <p:stCondLst>
                                            <p:cond evt="begin" delay="0">
                                              <p:tn val="22"/>
                                            </p:cond>
                                          </p:stCondLst>
                                          <p:endCondLst>
                                            <p:cond evt="onStopAudio" delay="0">
                                              <p:tgtEl>
                                                <p:sldTgt/>
                                              </p:tgtEl>
                                            </p:cond>
                                          </p:endCondLst>
                                        </p:cTn>
                                        <p:tgtEl>
                                          <p:sndTgt r:embed="rId4" name="Change Pts SFX.wav"/>
                                        </p:tgtEl>
                                      </p:cMediaNode>
                                    </p:audio>
                                  </p:subTnLst>
                                </p:cTn>
                              </p:par>
                            </p:childTnLst>
                          </p:cTn>
                        </p:par>
                        <p:par>
                          <p:cTn id="26" fill="hold">
                            <p:stCondLst>
                              <p:cond delay="350"/>
                            </p:stCondLst>
                            <p:childTnLst>
                              <p:par>
                                <p:cTn id="27" presetID="17"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50" fill="hold"/>
                                        <p:tgtEl>
                                          <p:spTgt spid="10"/>
                                        </p:tgtEl>
                                        <p:attrNameLst>
                                          <p:attrName>ppt_w</p:attrName>
                                        </p:attrNameLst>
                                      </p:cBhvr>
                                      <p:tavLst>
                                        <p:tav tm="0">
                                          <p:val>
                                            <p:fltVal val="0"/>
                                          </p:val>
                                        </p:tav>
                                        <p:tav tm="100000">
                                          <p:val>
                                            <p:strVal val="#ppt_w"/>
                                          </p:val>
                                        </p:tav>
                                      </p:tavLst>
                                    </p:anim>
                                    <p:anim calcmode="lin" valueType="num">
                                      <p:cBhvr>
                                        <p:cTn id="30" dur="35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29" name="Nuclear Card"/>
          <p:cNvGrpSpPr/>
          <p:nvPr/>
        </p:nvGrpSpPr>
        <p:grpSpPr>
          <a:xfrm>
            <a:off x="1270321" y="606714"/>
            <a:ext cx="4212701" cy="5718544"/>
            <a:chOff x="5302734" y="569728"/>
            <a:chExt cx="4212701" cy="5718544"/>
          </a:xfrm>
        </p:grpSpPr>
        <p:pic>
          <p:nvPicPr>
            <p:cNvPr id="30" name="Card"/>
            <p:cNvPicPr>
              <a:picLocks noChangeAspect="1"/>
            </p:cNvPicPr>
            <p:nvPr/>
          </p:nvPicPr>
          <p:blipFill>
            <a:blip r:embed="rId6"/>
            <a:stretch>
              <a:fillRect/>
            </a:stretch>
          </p:blipFill>
          <p:spPr>
            <a:xfrm>
              <a:off x="5302734" y="569728"/>
              <a:ext cx="4212701" cy="5718544"/>
            </a:xfrm>
            <a:prstGeom prst="rect">
              <a:avLst/>
            </a:prstGeom>
          </p:spPr>
        </p:pic>
        <p:sp>
          <p:nvSpPr>
            <p:cNvPr id="31" name="TextBox 30"/>
            <p:cNvSpPr txBox="1"/>
            <p:nvPr/>
          </p:nvSpPr>
          <p:spPr>
            <a:xfrm>
              <a:off x="6158372" y="611020"/>
              <a:ext cx="2098651" cy="830997"/>
            </a:xfrm>
            <a:prstGeom prst="rect">
              <a:avLst/>
            </a:prstGeom>
            <a:noFill/>
          </p:spPr>
          <p:txBody>
            <a:bodyPr wrap="none" rtlCol="0">
              <a:spAutoFit/>
            </a:bodyPr>
            <a:lstStyle/>
            <a:p>
              <a:r>
                <a:rPr lang="en-US" sz="4800" dirty="0">
                  <a:solidFill>
                    <a:srgbClr val="FFC000"/>
                  </a:solidFill>
                  <a:latin typeface="Curse Casual" panose="020B0606020101010101" pitchFamily="34" charset="0"/>
                </a:rPr>
                <a:t>NUCLEAR!</a:t>
              </a:r>
            </a:p>
          </p:txBody>
        </p:sp>
        <p:sp>
          <p:nvSpPr>
            <p:cNvPr id="32" name="TextBox 31"/>
            <p:cNvSpPr txBox="1"/>
            <p:nvPr/>
          </p:nvSpPr>
          <p:spPr>
            <a:xfrm rot="10800000">
              <a:off x="6548621" y="5376199"/>
              <a:ext cx="2098651" cy="830997"/>
            </a:xfrm>
            <a:prstGeom prst="rect">
              <a:avLst/>
            </a:prstGeom>
            <a:noFill/>
          </p:spPr>
          <p:txBody>
            <a:bodyPr wrap="none" rtlCol="0">
              <a:spAutoFit/>
            </a:bodyPr>
            <a:lstStyle/>
            <a:p>
              <a:r>
                <a:rPr lang="en-US" sz="4800" dirty="0">
                  <a:solidFill>
                    <a:srgbClr val="FFC000"/>
                  </a:solidFill>
                  <a:latin typeface="Curse Casual" panose="020B0606020101010101" pitchFamily="34" charset="0"/>
                </a:rPr>
                <a:t>NUCLEAR!</a:t>
              </a: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3-Point Card"/>
          <p:cNvGrpSpPr/>
          <p:nvPr/>
        </p:nvGrpSpPr>
        <p:grpSpPr>
          <a:xfrm>
            <a:off x="1245935" y="606714"/>
            <a:ext cx="4261473" cy="5718544"/>
            <a:chOff x="5302037" y="569728"/>
            <a:chExt cx="4261473" cy="5718544"/>
          </a:xfrm>
        </p:grpSpPr>
        <p:pic>
          <p:nvPicPr>
            <p:cNvPr id="14" name="Card"/>
            <p:cNvPicPr>
              <a:picLocks noChangeAspect="1"/>
            </p:cNvPicPr>
            <p:nvPr/>
          </p:nvPicPr>
          <p:blipFill>
            <a:blip r:embed="rId9"/>
            <a:stretch>
              <a:fillRect/>
            </a:stretch>
          </p:blipFill>
          <p:spPr>
            <a:xfrm>
              <a:off x="5302037" y="569728"/>
              <a:ext cx="4261473" cy="5718544"/>
            </a:xfrm>
            <a:prstGeom prst="rect">
              <a:avLst/>
            </a:prstGeom>
          </p:spPr>
        </p:pic>
        <p:sp>
          <p:nvSpPr>
            <p:cNvPr id="15" name="TextBox 14"/>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25" name="3-Point Card"/>
          <p:cNvGrpSpPr/>
          <p:nvPr/>
        </p:nvGrpSpPr>
        <p:grpSpPr>
          <a:xfrm>
            <a:off x="1245935" y="606714"/>
            <a:ext cx="4261473" cy="5718544"/>
            <a:chOff x="5302037" y="569728"/>
            <a:chExt cx="4261473" cy="5718544"/>
          </a:xfrm>
        </p:grpSpPr>
        <p:pic>
          <p:nvPicPr>
            <p:cNvPr id="26" name="Card"/>
            <p:cNvPicPr>
              <a:picLocks noChangeAspect="1"/>
            </p:cNvPicPr>
            <p:nvPr/>
          </p:nvPicPr>
          <p:blipFill>
            <a:blip r:embed="rId9"/>
            <a:stretch>
              <a:fillRect/>
            </a:stretch>
          </p:blipFill>
          <p:spPr>
            <a:xfrm>
              <a:off x="5302037" y="569728"/>
              <a:ext cx="4261473" cy="5718544"/>
            </a:xfrm>
            <a:prstGeom prst="rect">
              <a:avLst/>
            </a:prstGeom>
          </p:spPr>
        </p:pic>
        <p:sp>
          <p:nvSpPr>
            <p:cNvPr id="27" name="TextBox 26"/>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28" name="TextBox 27"/>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9" name="2-Point Card"/>
          <p:cNvGrpSpPr/>
          <p:nvPr/>
        </p:nvGrpSpPr>
        <p:grpSpPr>
          <a:xfrm>
            <a:off x="1270321" y="606714"/>
            <a:ext cx="4212701" cy="5718544"/>
            <a:chOff x="5339507" y="569728"/>
            <a:chExt cx="4212701" cy="5718544"/>
          </a:xfrm>
        </p:grpSpPr>
        <p:pic>
          <p:nvPicPr>
            <p:cNvPr id="10" name="Card"/>
            <p:cNvPicPr>
              <a:picLocks noChangeAspect="1"/>
            </p:cNvPicPr>
            <p:nvPr/>
          </p:nvPicPr>
          <p:blipFill>
            <a:blip r:embed="rId10"/>
            <a:stretch>
              <a:fillRect/>
            </a:stretch>
          </p:blipFill>
          <p:spPr>
            <a:xfrm>
              <a:off x="5339507" y="569728"/>
              <a:ext cx="4212701" cy="5718544"/>
            </a:xfrm>
            <a:prstGeom prst="rect">
              <a:avLst/>
            </a:prstGeom>
          </p:spPr>
        </p:pic>
        <p:sp>
          <p:nvSpPr>
            <p:cNvPr id="11" name="TextBox 10"/>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4" name="1-Point Card"/>
          <p:cNvGrpSpPr/>
          <p:nvPr/>
        </p:nvGrpSpPr>
        <p:grpSpPr>
          <a:xfrm>
            <a:off x="1270321" y="606714"/>
            <a:ext cx="4212701" cy="5718544"/>
            <a:chOff x="5067361" y="352811"/>
            <a:chExt cx="4212701" cy="5718544"/>
          </a:xfrm>
        </p:grpSpPr>
        <p:pic>
          <p:nvPicPr>
            <p:cNvPr id="5" name="Card"/>
            <p:cNvPicPr>
              <a:picLocks noChangeAspect="1"/>
            </p:cNvPicPr>
            <p:nvPr/>
          </p:nvPicPr>
          <p:blipFill>
            <a:blip r:embed="rId11"/>
            <a:stretch>
              <a:fillRect/>
            </a:stretch>
          </p:blipFill>
          <p:spPr>
            <a:xfrm>
              <a:off x="5067361" y="352811"/>
              <a:ext cx="4212701" cy="5718544"/>
            </a:xfrm>
            <a:prstGeom prst="rect">
              <a:avLst/>
            </a:prstGeom>
          </p:spPr>
        </p:pic>
        <p:sp>
          <p:nvSpPr>
            <p:cNvPr id="6" name="TextBox 5"/>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8" name="TextBox 7"/>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17" name="4-Point Card"/>
          <p:cNvGrpSpPr/>
          <p:nvPr/>
        </p:nvGrpSpPr>
        <p:grpSpPr>
          <a:xfrm>
            <a:off x="1270321" y="606714"/>
            <a:ext cx="4212701" cy="5718544"/>
            <a:chOff x="6095999" y="569728"/>
            <a:chExt cx="4212701" cy="5718544"/>
          </a:xfrm>
        </p:grpSpPr>
        <p:pic>
          <p:nvPicPr>
            <p:cNvPr id="18" name="Card"/>
            <p:cNvPicPr>
              <a:picLocks noChangeAspect="1"/>
            </p:cNvPicPr>
            <p:nvPr/>
          </p:nvPicPr>
          <p:blipFill>
            <a:blip r:embed="rId12"/>
            <a:stretch>
              <a:fillRect/>
            </a:stretch>
          </p:blipFill>
          <p:spPr>
            <a:xfrm>
              <a:off x="6095999" y="569728"/>
              <a:ext cx="4212701" cy="5718544"/>
            </a:xfrm>
            <a:prstGeom prst="rect">
              <a:avLst/>
            </a:prstGeom>
          </p:spPr>
        </p:pic>
        <p:sp>
          <p:nvSpPr>
            <p:cNvPr id="19" name="TextBox 18"/>
            <p:cNvSpPr txBox="1"/>
            <p:nvPr/>
          </p:nvSpPr>
          <p:spPr>
            <a:xfrm>
              <a:off x="6894978"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sp>
          <p:nvSpPr>
            <p:cNvPr id="20" name="TextBox 19"/>
            <p:cNvSpPr txBox="1"/>
            <p:nvPr/>
          </p:nvSpPr>
          <p:spPr>
            <a:xfrm rot="10800000">
              <a:off x="6970606" y="5356012"/>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grpSp>
      <p:grpSp>
        <p:nvGrpSpPr>
          <p:cNvPr id="21" name="2-Point Card"/>
          <p:cNvGrpSpPr/>
          <p:nvPr/>
        </p:nvGrpSpPr>
        <p:grpSpPr>
          <a:xfrm>
            <a:off x="1270321" y="606714"/>
            <a:ext cx="4212701" cy="5718544"/>
            <a:chOff x="5339507" y="569728"/>
            <a:chExt cx="4212701" cy="5718544"/>
          </a:xfrm>
        </p:grpSpPr>
        <p:pic>
          <p:nvPicPr>
            <p:cNvPr id="22" name="Card"/>
            <p:cNvPicPr>
              <a:picLocks noChangeAspect="1"/>
            </p:cNvPicPr>
            <p:nvPr/>
          </p:nvPicPr>
          <p:blipFill>
            <a:blip r:embed="rId10"/>
            <a:stretch>
              <a:fillRect/>
            </a:stretch>
          </p:blipFill>
          <p:spPr>
            <a:xfrm>
              <a:off x="5339507" y="569728"/>
              <a:ext cx="4212701" cy="5718544"/>
            </a:xfrm>
            <a:prstGeom prst="rect">
              <a:avLst/>
            </a:prstGeom>
          </p:spPr>
        </p:pic>
        <p:sp>
          <p:nvSpPr>
            <p:cNvPr id="23" name="TextBox 22"/>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24" name="TextBox 23"/>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pic>
        <p:nvPicPr>
          <p:cNvPr id="37" name="Back of Card"/>
          <p:cNvPicPr>
            <a:picLocks noChangeAspect="1"/>
          </p:cNvPicPr>
          <p:nvPr/>
        </p:nvPicPr>
        <p:blipFill>
          <a:blip r:embed="rId13"/>
          <a:stretch>
            <a:fillRect/>
          </a:stretch>
        </p:blipFill>
        <p:spPr>
          <a:xfrm>
            <a:off x="1233742" y="539653"/>
            <a:ext cx="4285859" cy="5852667"/>
          </a:xfrm>
          <a:prstGeom prst="rect">
            <a:avLst/>
          </a:prstGeom>
        </p:spPr>
      </p:pic>
      <p:sp>
        <p:nvSpPr>
          <p:cNvPr id="38"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39"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0"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2</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1"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6</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2"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3"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9</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5" name="Points"/>
          <p:cNvSpPr/>
          <p:nvPr/>
        </p:nvSpPr>
        <p:spPr>
          <a:xfrm>
            <a:off x="7693667" y="2016018"/>
            <a:ext cx="2603670"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12</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6" name="Points"/>
          <p:cNvSpPr/>
          <p:nvPr/>
        </p:nvSpPr>
        <p:spPr>
          <a:xfrm>
            <a:off x="7614391" y="2016018"/>
            <a:ext cx="2762222"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15</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2607070609"/>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37"/>
                                        </p:tgtEl>
                                        <p:attrNameLst>
                                          <p:attrName>ppt_x</p:attrName>
                                        </p:attrNameLst>
                                      </p:cBhvr>
                                      <p:tavLst>
                                        <p:tav tm="0">
                                          <p:val>
                                            <p:strVal val="ppt_x"/>
                                          </p:val>
                                        </p:tav>
                                        <p:tav tm="100000">
                                          <p:val>
                                            <p:strVal val="0-ppt_w/2"/>
                                          </p:val>
                                        </p:tav>
                                      </p:tavLst>
                                    </p:anim>
                                    <p:anim calcmode="lin" valueType="num">
                                      <p:cBhvr additive="base">
                                        <p:cTn id="7" dur="500"/>
                                        <p:tgtEl>
                                          <p:spTgt spid="37"/>
                                        </p:tgtEl>
                                        <p:attrNameLst>
                                          <p:attrName>ppt_y</p:attrName>
                                        </p:attrNameLst>
                                      </p:cBhvr>
                                      <p:tavLst>
                                        <p:tav tm="0">
                                          <p:val>
                                            <p:strVal val="ppt_y"/>
                                          </p:val>
                                        </p:tav>
                                        <p:tav tm="100000">
                                          <p:val>
                                            <p:strVal val="ppt_y"/>
                                          </p:val>
                                        </p:tav>
                                      </p:tavLst>
                                    </p:anim>
                                    <p:set>
                                      <p:cBhvr>
                                        <p:cTn id="8" dur="1" fill="hold">
                                          <p:stCondLst>
                                            <p:cond delay="499"/>
                                          </p:stCondLst>
                                        </p:cTn>
                                        <p:tgtEl>
                                          <p:spTgt spid="37"/>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39"/>
                                        </p:tgtEl>
                                      </p:cBhvr>
                                    </p:animEffect>
                                    <p:set>
                                      <p:cBhvr>
                                        <p:cTn id="13" dur="1" fill="hold">
                                          <p:stCondLst>
                                            <p:cond delay="499"/>
                                          </p:stCondLst>
                                        </p:cTn>
                                        <p:tgtEl>
                                          <p:spTgt spid="39"/>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21"/>
                                        </p:tgtEl>
                                        <p:attrNameLst>
                                          <p:attrName>ppt_x</p:attrName>
                                        </p:attrNameLst>
                                      </p:cBhvr>
                                      <p:tavLst>
                                        <p:tav tm="0">
                                          <p:val>
                                            <p:strVal val="ppt_x"/>
                                          </p:val>
                                        </p:tav>
                                        <p:tav tm="100000">
                                          <p:val>
                                            <p:strVal val="0-ppt_w/2"/>
                                          </p:val>
                                        </p:tav>
                                      </p:tavLst>
                                    </p:anim>
                                    <p:anim calcmode="lin" valueType="num">
                                      <p:cBhvr additive="base">
                                        <p:cTn id="21" dur="500"/>
                                        <p:tgtEl>
                                          <p:spTgt spid="21"/>
                                        </p:tgtEl>
                                        <p:attrNameLst>
                                          <p:attrName>ppt_y</p:attrName>
                                        </p:attrNameLst>
                                      </p:cBhvr>
                                      <p:tavLst>
                                        <p:tav tm="0">
                                          <p:val>
                                            <p:strVal val="ppt_y"/>
                                          </p:val>
                                        </p:tav>
                                        <p:tav tm="100000">
                                          <p:val>
                                            <p:strVal val="ppt_y"/>
                                          </p:val>
                                        </p:tav>
                                      </p:tavLst>
                                    </p:anim>
                                    <p:set>
                                      <p:cBhvr>
                                        <p:cTn id="22"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40"/>
                                        </p:tgtEl>
                                      </p:cBhvr>
                                    </p:animEffect>
                                    <p:set>
                                      <p:cBhvr>
                                        <p:cTn id="27" dur="1" fill="hold">
                                          <p:stCondLst>
                                            <p:cond delay="499"/>
                                          </p:stCondLst>
                                        </p:cTn>
                                        <p:tgtEl>
                                          <p:spTgt spid="40"/>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17"/>
                                        </p:tgtEl>
                                        <p:attrNameLst>
                                          <p:attrName>ppt_x</p:attrName>
                                        </p:attrNameLst>
                                      </p:cBhvr>
                                      <p:tavLst>
                                        <p:tav tm="0">
                                          <p:val>
                                            <p:strVal val="ppt_x"/>
                                          </p:val>
                                        </p:tav>
                                        <p:tav tm="100000">
                                          <p:val>
                                            <p:strVal val="0-ppt_w/2"/>
                                          </p:val>
                                        </p:tav>
                                      </p:tavLst>
                                    </p:anim>
                                    <p:anim calcmode="lin" valueType="num">
                                      <p:cBhvr additive="base">
                                        <p:cTn id="35" dur="500"/>
                                        <p:tgtEl>
                                          <p:spTgt spid="17"/>
                                        </p:tgtEl>
                                        <p:attrNameLst>
                                          <p:attrName>ppt_y</p:attrName>
                                        </p:attrNameLst>
                                      </p:cBhvr>
                                      <p:tavLst>
                                        <p:tav tm="0">
                                          <p:val>
                                            <p:strVal val="ppt_y"/>
                                          </p:val>
                                        </p:tav>
                                        <p:tav tm="100000">
                                          <p:val>
                                            <p:strVal val="ppt_y"/>
                                          </p:val>
                                        </p:tav>
                                      </p:tavLst>
                                    </p:anim>
                                    <p:set>
                                      <p:cBhvr>
                                        <p:cTn id="36"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41"/>
                                        </p:tgtEl>
                                      </p:cBhvr>
                                    </p:animEffect>
                                    <p:set>
                                      <p:cBhvr>
                                        <p:cTn id="41" dur="1" fill="hold">
                                          <p:stCondLst>
                                            <p:cond delay="499"/>
                                          </p:stCondLst>
                                        </p:cTn>
                                        <p:tgtEl>
                                          <p:spTgt spid="41"/>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0-ppt_w/2"/>
                                          </p:val>
                                        </p:tav>
                                      </p:tavLst>
                                    </p:anim>
                                    <p:anim calcmode="lin" valueType="num">
                                      <p:cBhvr additive="base">
                                        <p:cTn id="49" dur="500"/>
                                        <p:tgtEl>
                                          <p:spTgt spid="4"/>
                                        </p:tgtEl>
                                        <p:attrNameLst>
                                          <p:attrName>ppt_y</p:attrName>
                                        </p:attrNameLst>
                                      </p:cBhvr>
                                      <p:tavLst>
                                        <p:tav tm="0">
                                          <p:val>
                                            <p:strVal val="ppt_y"/>
                                          </p:val>
                                        </p:tav>
                                        <p:tav tm="100000">
                                          <p:val>
                                            <p:strVal val="ppt_y"/>
                                          </p:val>
                                        </p:tav>
                                      </p:tavLst>
                                    </p:anim>
                                    <p:set>
                                      <p:cBhvr>
                                        <p:cTn id="50"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9"/>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42"/>
                                        </p:tgtEl>
                                      </p:cBhvr>
                                    </p:animEffect>
                                    <p:set>
                                      <p:cBhvr>
                                        <p:cTn id="55" dur="1" fill="hold">
                                          <p:stCondLst>
                                            <p:cond delay="499"/>
                                          </p:stCondLst>
                                        </p:cTn>
                                        <p:tgtEl>
                                          <p:spTgt spid="42"/>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8" fill="hold" nodeType="clickEffect">
                                  <p:stCondLst>
                                    <p:cond delay="0"/>
                                  </p:stCondLst>
                                  <p:childTnLst>
                                    <p:anim calcmode="lin" valueType="num">
                                      <p:cBhvr additive="base">
                                        <p:cTn id="62" dur="500"/>
                                        <p:tgtEl>
                                          <p:spTgt spid="9"/>
                                        </p:tgtEl>
                                        <p:attrNameLst>
                                          <p:attrName>ppt_x</p:attrName>
                                        </p:attrNameLst>
                                      </p:cBhvr>
                                      <p:tavLst>
                                        <p:tav tm="0">
                                          <p:val>
                                            <p:strVal val="ppt_x"/>
                                          </p:val>
                                        </p:tav>
                                        <p:tav tm="100000">
                                          <p:val>
                                            <p:strVal val="0-ppt_w/2"/>
                                          </p:val>
                                        </p:tav>
                                      </p:tavLst>
                                    </p:anim>
                                    <p:anim calcmode="lin" valueType="num">
                                      <p:cBhvr additive="base">
                                        <p:cTn id="63" dur="500"/>
                                        <p:tgtEl>
                                          <p:spTgt spid="9"/>
                                        </p:tgtEl>
                                        <p:attrNameLst>
                                          <p:attrName>ppt_y</p:attrName>
                                        </p:attrNameLst>
                                      </p:cBhvr>
                                      <p:tavLst>
                                        <p:tav tm="0">
                                          <p:val>
                                            <p:strVal val="ppt_y"/>
                                          </p:val>
                                        </p:tav>
                                        <p:tav tm="100000">
                                          <p:val>
                                            <p:strVal val="ppt_y"/>
                                          </p:val>
                                        </p:tav>
                                      </p:tavLst>
                                    </p:anim>
                                    <p:set>
                                      <p:cBhvr>
                                        <p:cTn id="64"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61"/>
                                            </p:cond>
                                          </p:stCondLst>
                                          <p:endCondLst>
                                            <p:cond evt="onStopAudio" delay="0">
                                              <p:tgtEl>
                                                <p:sldTgt/>
                                              </p:tgtEl>
                                            </p:cond>
                                          </p:endCondLst>
                                        </p:cTn>
                                        <p:tgtEl>
                                          <p:sndTgt r:embed="rId3" name="Card Slide SFX.wav"/>
                                        </p:tgtEl>
                                      </p:cMediaNode>
                                    </p:audio>
                                  </p:subTnLst>
                                </p:cTn>
                              </p:par>
                              <p:par>
                                <p:cTn id="65" presetID="1"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0" presetClass="exit" presetSubtype="0" fill="hold" grpId="0" nodeType="withEffect">
                                  <p:stCondLst>
                                    <p:cond delay="0"/>
                                  </p:stCondLst>
                                  <p:childTnLst>
                                    <p:animEffect transition="out" filter="fade">
                                      <p:cBhvr>
                                        <p:cTn id="68" dur="500"/>
                                        <p:tgtEl>
                                          <p:spTgt spid="43"/>
                                        </p:tgtEl>
                                      </p:cBhvr>
                                    </p:animEffect>
                                    <p:set>
                                      <p:cBhvr>
                                        <p:cTn id="69" dur="1" fill="hold">
                                          <p:stCondLst>
                                            <p:cond delay="499"/>
                                          </p:stCondLst>
                                        </p:cTn>
                                        <p:tgtEl>
                                          <p:spTgt spid="43"/>
                                        </p:tgtEl>
                                        <p:attrNameLst>
                                          <p:attrName>style.visibility</p:attrName>
                                        </p:attrNameLst>
                                      </p:cBhvr>
                                      <p:to>
                                        <p:strVal val="hidden"/>
                                      </p:to>
                                    </p:set>
                                  </p:childTnLst>
                                </p:cTn>
                              </p:par>
                              <p:par>
                                <p:cTn id="70" presetID="10" presetClass="entr" presetSubtype="0" fill="hold" grpId="1"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xit" presetSubtype="8" fill="hold" nodeType="clickEffect">
                                  <p:stCondLst>
                                    <p:cond delay="0"/>
                                  </p:stCondLst>
                                  <p:childTnLst>
                                    <p:anim calcmode="lin" valueType="num">
                                      <p:cBhvr additive="base">
                                        <p:cTn id="76" dur="500"/>
                                        <p:tgtEl>
                                          <p:spTgt spid="25"/>
                                        </p:tgtEl>
                                        <p:attrNameLst>
                                          <p:attrName>ppt_x</p:attrName>
                                        </p:attrNameLst>
                                      </p:cBhvr>
                                      <p:tavLst>
                                        <p:tav tm="0">
                                          <p:val>
                                            <p:strVal val="ppt_x"/>
                                          </p:val>
                                        </p:tav>
                                        <p:tav tm="100000">
                                          <p:val>
                                            <p:strVal val="0-ppt_w/2"/>
                                          </p:val>
                                        </p:tav>
                                      </p:tavLst>
                                    </p:anim>
                                    <p:anim calcmode="lin" valueType="num">
                                      <p:cBhvr additive="base">
                                        <p:cTn id="77" dur="500"/>
                                        <p:tgtEl>
                                          <p:spTgt spid="25"/>
                                        </p:tgtEl>
                                        <p:attrNameLst>
                                          <p:attrName>ppt_y</p:attrName>
                                        </p:attrNameLst>
                                      </p:cBhvr>
                                      <p:tavLst>
                                        <p:tav tm="0">
                                          <p:val>
                                            <p:strVal val="ppt_y"/>
                                          </p:val>
                                        </p:tav>
                                        <p:tav tm="100000">
                                          <p:val>
                                            <p:strVal val="ppt_y"/>
                                          </p:val>
                                        </p:tav>
                                      </p:tavLst>
                                    </p:anim>
                                    <p:set>
                                      <p:cBhvr>
                                        <p:cTn id="78" dur="1" fill="hold">
                                          <p:stCondLst>
                                            <p:cond delay="499"/>
                                          </p:stCondLst>
                                        </p:cTn>
                                        <p:tgtEl>
                                          <p:spTgt spid="25"/>
                                        </p:tgtEl>
                                        <p:attrNameLst>
                                          <p:attrName>style.visibility</p:attrName>
                                        </p:attrNameLst>
                                      </p:cBhvr>
                                      <p:to>
                                        <p:strVal val="hidden"/>
                                      </p:to>
                                    </p:set>
                                  </p:childTnLst>
                                  <p:subTnLst>
                                    <p:audio>
                                      <p:cMediaNode>
                                        <p:cTn display="0" masterRel="sameClick">
                                          <p:stCondLst>
                                            <p:cond evt="begin" delay="0">
                                              <p:tn val="75"/>
                                            </p:cond>
                                          </p:stCondLst>
                                          <p:endCondLst>
                                            <p:cond evt="onStopAudio" delay="0">
                                              <p:tgtEl>
                                                <p:sldTgt/>
                                              </p:tgtEl>
                                            </p:cond>
                                          </p:endCondLst>
                                        </p:cTn>
                                        <p:tgtEl>
                                          <p:sndTgt r:embed="rId3" name="Card Slide SFX.wav"/>
                                        </p:tgtEl>
                                      </p:cMediaNode>
                                    </p:audio>
                                  </p:sub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0" presetClass="exit" presetSubtype="0" fill="hold" grpId="0" nodeType="withEffect">
                                  <p:stCondLst>
                                    <p:cond delay="0"/>
                                  </p:stCondLst>
                                  <p:childTnLst>
                                    <p:animEffect transition="out" filter="fade">
                                      <p:cBhvr>
                                        <p:cTn id="82" dur="500"/>
                                        <p:tgtEl>
                                          <p:spTgt spid="45"/>
                                        </p:tgtEl>
                                      </p:cBhvr>
                                    </p:animEffect>
                                    <p:set>
                                      <p:cBhvr>
                                        <p:cTn id="83" dur="1" fill="hold">
                                          <p:stCondLst>
                                            <p:cond delay="499"/>
                                          </p:stCondLst>
                                        </p:cTn>
                                        <p:tgtEl>
                                          <p:spTgt spid="45"/>
                                        </p:tgtEl>
                                        <p:attrNameLst>
                                          <p:attrName>style.visibility</p:attrName>
                                        </p:attrNameLst>
                                      </p:cBhvr>
                                      <p:to>
                                        <p:strVal val="hidden"/>
                                      </p:to>
                                    </p:set>
                                  </p:childTnLst>
                                </p:cTn>
                              </p:par>
                              <p:par>
                                <p:cTn id="84" presetID="10" presetClass="entr" presetSubtype="0" fill="hold" grpId="1" nodeType="withEffect">
                                  <p:stCondLst>
                                    <p:cond delay="0"/>
                                  </p:stCondLst>
                                  <p:childTnLst>
                                    <p:set>
                                      <p:cBhvr>
                                        <p:cTn id="85" dur="1" fill="hold">
                                          <p:stCondLst>
                                            <p:cond delay="0"/>
                                          </p:stCondLst>
                                        </p:cTn>
                                        <p:tgtEl>
                                          <p:spTgt spid="46"/>
                                        </p:tgtEl>
                                        <p:attrNameLst>
                                          <p:attrName>style.visibility</p:attrName>
                                        </p:attrNameLst>
                                      </p:cBhvr>
                                      <p:to>
                                        <p:strVal val="visible"/>
                                      </p:to>
                                    </p:set>
                                    <p:animEffect transition="in" filter="fade">
                                      <p:cBhvr>
                                        <p:cTn id="86" dur="500"/>
                                        <p:tgtEl>
                                          <p:spTgt spid="46"/>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8" fill="hold" nodeType="clickEffect">
                                  <p:stCondLst>
                                    <p:cond delay="0"/>
                                  </p:stCondLst>
                                  <p:childTnLst>
                                    <p:anim calcmode="lin" valueType="num">
                                      <p:cBhvr additive="base">
                                        <p:cTn id="90" dur="500"/>
                                        <p:tgtEl>
                                          <p:spTgt spid="13"/>
                                        </p:tgtEl>
                                        <p:attrNameLst>
                                          <p:attrName>ppt_x</p:attrName>
                                        </p:attrNameLst>
                                      </p:cBhvr>
                                      <p:tavLst>
                                        <p:tav tm="0">
                                          <p:val>
                                            <p:strVal val="ppt_x"/>
                                          </p:val>
                                        </p:tav>
                                        <p:tav tm="100000">
                                          <p:val>
                                            <p:strVal val="0-ppt_w/2"/>
                                          </p:val>
                                        </p:tav>
                                      </p:tavLst>
                                    </p:anim>
                                    <p:anim calcmode="lin" valueType="num">
                                      <p:cBhvr additive="base">
                                        <p:cTn id="91" dur="500"/>
                                        <p:tgtEl>
                                          <p:spTgt spid="13"/>
                                        </p:tgtEl>
                                        <p:attrNameLst>
                                          <p:attrName>ppt_y</p:attrName>
                                        </p:attrNameLst>
                                      </p:cBhvr>
                                      <p:tavLst>
                                        <p:tav tm="0">
                                          <p:val>
                                            <p:strVal val="ppt_y"/>
                                          </p:val>
                                        </p:tav>
                                        <p:tav tm="100000">
                                          <p:val>
                                            <p:strVal val="ppt_y"/>
                                          </p:val>
                                        </p:tav>
                                      </p:tavLst>
                                    </p:anim>
                                    <p:set>
                                      <p:cBhvr>
                                        <p:cTn id="92"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89"/>
                                            </p:cond>
                                          </p:stCondLst>
                                          <p:endCondLst>
                                            <p:cond evt="onStopAudio" delay="0">
                                              <p:tgtEl>
                                                <p:sldTgt/>
                                              </p:tgtEl>
                                            </p:cond>
                                          </p:endCondLst>
                                        </p:cTn>
                                        <p:tgtEl>
                                          <p:sndTgt r:embed="rId3" name="Card Slide SFX.wav"/>
                                        </p:tgtEl>
                                      </p:cMediaNode>
                                    </p:audio>
                                  </p:subTnLst>
                                </p:cTn>
                              </p:par>
                              <p:par>
                                <p:cTn id="93" presetID="1" presetClass="entr" presetSubtype="0"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0" presetClass="exit" presetSubtype="0" fill="hold" grpId="0" nodeType="withEffect">
                                  <p:stCondLst>
                                    <p:cond delay="0"/>
                                  </p:stCondLst>
                                  <p:childTnLst>
                                    <p:animEffect transition="out" filter="fade">
                                      <p:cBhvr>
                                        <p:cTn id="96" dur="500"/>
                                        <p:tgtEl>
                                          <p:spTgt spid="46"/>
                                        </p:tgtEl>
                                      </p:cBhvr>
                                    </p:animEffect>
                                    <p:set>
                                      <p:cBhvr>
                                        <p:cTn id="97" dur="1" fill="hold">
                                          <p:stCondLst>
                                            <p:cond delay="499"/>
                                          </p:stCondLst>
                                        </p:cTn>
                                        <p:tgtEl>
                                          <p:spTgt spid="46"/>
                                        </p:tgtEl>
                                        <p:attrNameLst>
                                          <p:attrName>style.visibility</p:attrName>
                                        </p:attrNameLst>
                                      </p:cBhvr>
                                      <p:to>
                                        <p:strVal val="hidden"/>
                                      </p:to>
                                    </p:set>
                                  </p:childTnLst>
                                </p:cTn>
                              </p:par>
                              <p:par>
                                <p:cTn id="98" presetID="10" presetClass="entr" presetSubtype="0" fill="hold" grpId="1"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childTnLst>
                                </p:cTn>
                              </p:par>
                            </p:childTnLst>
                          </p:cTn>
                        </p:par>
                        <p:par>
                          <p:cTn id="101" fill="hold">
                            <p:stCondLst>
                              <p:cond delay="500"/>
                            </p:stCondLst>
                            <p:childTnLst>
                              <p:par>
                                <p:cTn id="102" presetID="32" presetClass="emph" presetSubtype="0" repeatCount="7000" fill="hold" nodeType="afterEffect">
                                  <p:stCondLst>
                                    <p:cond delay="0"/>
                                  </p:stCondLst>
                                  <p:childTnLst>
                                    <p:animRot by="120000">
                                      <p:cBhvr>
                                        <p:cTn id="103" dur="50" fill="hold">
                                          <p:stCondLst>
                                            <p:cond delay="0"/>
                                          </p:stCondLst>
                                        </p:cTn>
                                        <p:tgtEl>
                                          <p:spTgt spid="29"/>
                                        </p:tgtEl>
                                        <p:attrNameLst>
                                          <p:attrName>r</p:attrName>
                                        </p:attrNameLst>
                                      </p:cBhvr>
                                    </p:animRot>
                                    <p:animRot by="-240000">
                                      <p:cBhvr>
                                        <p:cTn id="104" dur="100" fill="hold">
                                          <p:stCondLst>
                                            <p:cond delay="100"/>
                                          </p:stCondLst>
                                        </p:cTn>
                                        <p:tgtEl>
                                          <p:spTgt spid="29"/>
                                        </p:tgtEl>
                                        <p:attrNameLst>
                                          <p:attrName>r</p:attrName>
                                        </p:attrNameLst>
                                      </p:cBhvr>
                                    </p:animRot>
                                    <p:animRot by="240000">
                                      <p:cBhvr>
                                        <p:cTn id="105" dur="100" fill="hold">
                                          <p:stCondLst>
                                            <p:cond delay="200"/>
                                          </p:stCondLst>
                                        </p:cTn>
                                        <p:tgtEl>
                                          <p:spTgt spid="29"/>
                                        </p:tgtEl>
                                        <p:attrNameLst>
                                          <p:attrName>r</p:attrName>
                                        </p:attrNameLst>
                                      </p:cBhvr>
                                    </p:animRot>
                                    <p:animRot by="-240000">
                                      <p:cBhvr>
                                        <p:cTn id="106" dur="100" fill="hold">
                                          <p:stCondLst>
                                            <p:cond delay="300"/>
                                          </p:stCondLst>
                                        </p:cTn>
                                        <p:tgtEl>
                                          <p:spTgt spid="29"/>
                                        </p:tgtEl>
                                        <p:attrNameLst>
                                          <p:attrName>r</p:attrName>
                                        </p:attrNameLst>
                                      </p:cBhvr>
                                    </p:animRot>
                                    <p:animRot by="120000">
                                      <p:cBhvr>
                                        <p:cTn id="107" dur="100" fill="hold">
                                          <p:stCondLst>
                                            <p:cond delay="400"/>
                                          </p:stCondLst>
                                        </p:cTn>
                                        <p:tgtEl>
                                          <p:spTgt spid="29"/>
                                        </p:tgtEl>
                                        <p:attrNameLst>
                                          <p:attrName>r</p:attrName>
                                        </p:attrNameLst>
                                      </p:cBhvr>
                                    </p:animRot>
                                  </p:childTnLst>
                                  <p:subTnLst>
                                    <p:audio>
                                      <p:cMediaNode>
                                        <p:cTn display="0" masterRel="sameClick">
                                          <p:stCondLst>
                                            <p:cond evt="begin" delay="0">
                                              <p:tn val="102"/>
                                            </p:cond>
                                          </p:stCondLst>
                                          <p:endCondLst>
                                            <p:cond evt="onStopAudio" delay="0">
                                              <p:tgtEl>
                                                <p:sldTgt/>
                                              </p:tgtEl>
                                            </p:cond>
                                          </p:endCondLst>
                                        </p:cTn>
                                        <p:tgtEl>
                                          <p:sndTgt r:embed="rId4" name="Nuclear SFX.wav"/>
                                        </p:tgtEl>
                                      </p:cMediaNode>
                                    </p:audio>
                                  </p:subTnLst>
                                </p:cTn>
                              </p:par>
                              <p:par>
                                <p:cTn id="108" presetID="32" presetClass="emph" presetSubtype="0" repeatCount="7000" fill="hold" grpId="2" nodeType="withEffect">
                                  <p:stCondLst>
                                    <p:cond delay="0"/>
                                  </p:stCondLst>
                                  <p:childTnLst>
                                    <p:animRot by="120000">
                                      <p:cBhvr>
                                        <p:cTn id="109" dur="50" fill="hold">
                                          <p:stCondLst>
                                            <p:cond delay="0"/>
                                          </p:stCondLst>
                                        </p:cTn>
                                        <p:tgtEl>
                                          <p:spTgt spid="39"/>
                                        </p:tgtEl>
                                        <p:attrNameLst>
                                          <p:attrName>r</p:attrName>
                                        </p:attrNameLst>
                                      </p:cBhvr>
                                    </p:animRot>
                                    <p:animRot by="-240000">
                                      <p:cBhvr>
                                        <p:cTn id="110" dur="100" fill="hold">
                                          <p:stCondLst>
                                            <p:cond delay="100"/>
                                          </p:stCondLst>
                                        </p:cTn>
                                        <p:tgtEl>
                                          <p:spTgt spid="39"/>
                                        </p:tgtEl>
                                        <p:attrNameLst>
                                          <p:attrName>r</p:attrName>
                                        </p:attrNameLst>
                                      </p:cBhvr>
                                    </p:animRot>
                                    <p:animRot by="240000">
                                      <p:cBhvr>
                                        <p:cTn id="111" dur="100" fill="hold">
                                          <p:stCondLst>
                                            <p:cond delay="200"/>
                                          </p:stCondLst>
                                        </p:cTn>
                                        <p:tgtEl>
                                          <p:spTgt spid="39"/>
                                        </p:tgtEl>
                                        <p:attrNameLst>
                                          <p:attrName>r</p:attrName>
                                        </p:attrNameLst>
                                      </p:cBhvr>
                                    </p:animRot>
                                    <p:animRot by="-240000">
                                      <p:cBhvr>
                                        <p:cTn id="112" dur="100" fill="hold">
                                          <p:stCondLst>
                                            <p:cond delay="300"/>
                                          </p:stCondLst>
                                        </p:cTn>
                                        <p:tgtEl>
                                          <p:spTgt spid="39"/>
                                        </p:tgtEl>
                                        <p:attrNameLst>
                                          <p:attrName>r</p:attrName>
                                        </p:attrNameLst>
                                      </p:cBhvr>
                                    </p:animRot>
                                    <p:animRot by="120000">
                                      <p:cBhvr>
                                        <p:cTn id="113" dur="100" fill="hold">
                                          <p:stCondLst>
                                            <p:cond delay="400"/>
                                          </p:stCondLst>
                                        </p:cTn>
                                        <p:tgtEl>
                                          <p:spTgt spid="3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P spid="39" grpId="2"/>
      <p:bldP spid="40" grpId="0"/>
      <p:bldP spid="40" grpId="1"/>
      <p:bldP spid="41" grpId="0"/>
      <p:bldP spid="41" grpId="1"/>
      <p:bldP spid="42" grpId="0"/>
      <p:bldP spid="42" grpId="1"/>
      <p:bldP spid="43" grpId="0"/>
      <p:bldP spid="43" grpId="1"/>
      <p:bldP spid="45" grpId="0"/>
      <p:bldP spid="45" grpId="1"/>
      <p:bldP spid="46" grpId="0"/>
      <p:bldP spid="46" grpId="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9" name="Bomb Card"/>
          <p:cNvGrpSpPr/>
          <p:nvPr/>
        </p:nvGrpSpPr>
        <p:grpSpPr>
          <a:xfrm>
            <a:off x="1233742" y="606921"/>
            <a:ext cx="4212701" cy="5718544"/>
            <a:chOff x="5208636" y="569728"/>
            <a:chExt cx="4212701" cy="5718544"/>
          </a:xfrm>
        </p:grpSpPr>
        <p:pic>
          <p:nvPicPr>
            <p:cNvPr id="10" name="Card"/>
            <p:cNvPicPr>
              <a:picLocks noChangeAspect="1"/>
            </p:cNvPicPr>
            <p:nvPr/>
          </p:nvPicPr>
          <p:blipFill>
            <a:blip r:embed="rId6"/>
            <a:stretch>
              <a:fillRect/>
            </a:stretch>
          </p:blipFill>
          <p:spPr>
            <a:xfrm>
              <a:off x="5208636" y="569728"/>
              <a:ext cx="4212701" cy="5718544"/>
            </a:xfrm>
            <a:prstGeom prst="rect">
              <a:avLst/>
            </a:prstGeom>
          </p:spPr>
        </p:pic>
        <p:sp>
          <p:nvSpPr>
            <p:cNvPr id="11" name="TextBox 10"/>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12" name="TextBox 11"/>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5-Point Card"/>
          <p:cNvGrpSpPr/>
          <p:nvPr/>
        </p:nvGrpSpPr>
        <p:grpSpPr>
          <a:xfrm>
            <a:off x="1233742" y="606921"/>
            <a:ext cx="4212701" cy="5718544"/>
            <a:chOff x="5522394" y="668570"/>
            <a:chExt cx="4212701" cy="5718544"/>
          </a:xfrm>
        </p:grpSpPr>
        <p:pic>
          <p:nvPicPr>
            <p:cNvPr id="5" name="Card"/>
            <p:cNvPicPr>
              <a:picLocks noChangeAspect="1"/>
            </p:cNvPicPr>
            <p:nvPr/>
          </p:nvPicPr>
          <p:blipFill>
            <a:blip r:embed="rId9"/>
            <a:stretch>
              <a:fillRect/>
            </a:stretch>
          </p:blipFill>
          <p:spPr>
            <a:xfrm>
              <a:off x="5522394" y="668570"/>
              <a:ext cx="4212701" cy="5718544"/>
            </a:xfrm>
            <a:prstGeom prst="rect">
              <a:avLst/>
            </a:prstGeom>
          </p:spPr>
        </p:pic>
        <p:sp>
          <p:nvSpPr>
            <p:cNvPr id="6" name="TextBox 5"/>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8" name="TextBox 7"/>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pic>
        <p:nvPicPr>
          <p:cNvPr id="13" name="Back of Card"/>
          <p:cNvPicPr>
            <a:picLocks noChangeAspect="1"/>
          </p:cNvPicPr>
          <p:nvPr/>
        </p:nvPicPr>
        <p:blipFill>
          <a:blip r:embed="rId10"/>
          <a:stretch>
            <a:fillRect/>
          </a:stretch>
        </p:blipFill>
        <p:spPr>
          <a:xfrm>
            <a:off x="1233742" y="539860"/>
            <a:ext cx="4285859" cy="5852667"/>
          </a:xfrm>
          <a:prstGeom prst="rect">
            <a:avLst/>
          </a:prstGeom>
        </p:spPr>
      </p:pic>
      <p:sp>
        <p:nvSpPr>
          <p:cNvPr id="14"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15"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16"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5</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2515634524"/>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0-ppt_w/2"/>
                                          </p:val>
                                        </p:tav>
                                      </p:tavLst>
                                    </p:anim>
                                    <p:anim calcmode="lin" valueType="num">
                                      <p:cBhvr additive="base">
                                        <p:cTn id="7" dur="500"/>
                                        <p:tgtEl>
                                          <p:spTgt spid="13"/>
                                        </p:tgtEl>
                                        <p:attrNameLst>
                                          <p:attrName>ppt_y</p:attrName>
                                        </p:attrNameLst>
                                      </p:cBhvr>
                                      <p:tavLst>
                                        <p:tav tm="0">
                                          <p:val>
                                            <p:strVal val="ppt_y"/>
                                          </p:val>
                                        </p:tav>
                                        <p:tav tm="100000">
                                          <p:val>
                                            <p:strVal val="ppt_y"/>
                                          </p:val>
                                        </p:tav>
                                      </p:tavLst>
                                    </p:anim>
                                    <p:set>
                                      <p:cBhvr>
                                        <p:cTn id="8"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0-ppt_w/2"/>
                                          </p:val>
                                        </p:tav>
                                      </p:tavLst>
                                    </p:anim>
                                    <p:anim calcmode="lin" valueType="num">
                                      <p:cBhvr additive="base">
                                        <p:cTn id="21" dur="500"/>
                                        <p:tgtEl>
                                          <p:spTgt spid="4"/>
                                        </p:tgtEl>
                                        <p:attrNameLst>
                                          <p:attrName>ppt_y</p:attrName>
                                        </p:attrNameLst>
                                      </p:cBhvr>
                                      <p:tavLst>
                                        <p:tav tm="0">
                                          <p:val>
                                            <p:strVal val="ppt_y"/>
                                          </p:val>
                                        </p:tav>
                                        <p:tav tm="100000">
                                          <p:val>
                                            <p:strVal val="ppt_y"/>
                                          </p:val>
                                        </p:tav>
                                      </p:tavLst>
                                    </p:anim>
                                    <p:set>
                                      <p:cBhvr>
                                        <p:cTn id="22"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16"/>
                                        </p:tgtEl>
                                      </p:cBhvr>
                                    </p:animEffect>
                                    <p:set>
                                      <p:cBhvr>
                                        <p:cTn id="27" dur="1" fill="hold">
                                          <p:stCondLst>
                                            <p:cond delay="499"/>
                                          </p:stCondLst>
                                        </p:cTn>
                                        <p:tgtEl>
                                          <p:spTgt spid="16"/>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par>
                          <p:cTn id="31" fill="hold">
                            <p:stCondLst>
                              <p:cond delay="500"/>
                            </p:stCondLst>
                            <p:childTnLst>
                              <p:par>
                                <p:cTn id="32" presetID="32" presetClass="emph" presetSubtype="0" repeatCount="5000" fill="hold" nodeType="afterEffect">
                                  <p:stCondLst>
                                    <p:cond delay="0"/>
                                  </p:stCondLst>
                                  <p:childTnLst>
                                    <p:animRot by="120000">
                                      <p:cBhvr>
                                        <p:cTn id="33" dur="50" fill="hold">
                                          <p:stCondLst>
                                            <p:cond delay="0"/>
                                          </p:stCondLst>
                                        </p:cTn>
                                        <p:tgtEl>
                                          <p:spTgt spid="9"/>
                                        </p:tgtEl>
                                        <p:attrNameLst>
                                          <p:attrName>r</p:attrName>
                                        </p:attrNameLst>
                                      </p:cBhvr>
                                    </p:animRot>
                                    <p:animRot by="-240000">
                                      <p:cBhvr>
                                        <p:cTn id="34" dur="100" fill="hold">
                                          <p:stCondLst>
                                            <p:cond delay="100"/>
                                          </p:stCondLst>
                                        </p:cTn>
                                        <p:tgtEl>
                                          <p:spTgt spid="9"/>
                                        </p:tgtEl>
                                        <p:attrNameLst>
                                          <p:attrName>r</p:attrName>
                                        </p:attrNameLst>
                                      </p:cBhvr>
                                    </p:animRot>
                                    <p:animRot by="240000">
                                      <p:cBhvr>
                                        <p:cTn id="35" dur="100" fill="hold">
                                          <p:stCondLst>
                                            <p:cond delay="200"/>
                                          </p:stCondLst>
                                        </p:cTn>
                                        <p:tgtEl>
                                          <p:spTgt spid="9"/>
                                        </p:tgtEl>
                                        <p:attrNameLst>
                                          <p:attrName>r</p:attrName>
                                        </p:attrNameLst>
                                      </p:cBhvr>
                                    </p:animRot>
                                    <p:animRot by="-240000">
                                      <p:cBhvr>
                                        <p:cTn id="36" dur="100" fill="hold">
                                          <p:stCondLst>
                                            <p:cond delay="300"/>
                                          </p:stCondLst>
                                        </p:cTn>
                                        <p:tgtEl>
                                          <p:spTgt spid="9"/>
                                        </p:tgtEl>
                                        <p:attrNameLst>
                                          <p:attrName>r</p:attrName>
                                        </p:attrNameLst>
                                      </p:cBhvr>
                                    </p:animRot>
                                    <p:animRot by="120000">
                                      <p:cBhvr>
                                        <p:cTn id="37" dur="100" fill="hold">
                                          <p:stCondLst>
                                            <p:cond delay="400"/>
                                          </p:stCondLst>
                                        </p:cTn>
                                        <p:tgtEl>
                                          <p:spTgt spid="9"/>
                                        </p:tgtEl>
                                        <p:attrNameLst>
                                          <p:attrName>r</p:attrName>
                                        </p:attrNameLst>
                                      </p:cBhvr>
                                    </p:animRot>
                                  </p:childTnLst>
                                  <p:subTnLst>
                                    <p:audio>
                                      <p:cMediaNode>
                                        <p:cTn display="0" masterRel="sameClick">
                                          <p:stCondLst>
                                            <p:cond evt="begin" delay="0">
                                              <p:tn val="32"/>
                                            </p:cond>
                                          </p:stCondLst>
                                          <p:endCondLst>
                                            <p:cond evt="onStopAudio" delay="0">
                                              <p:tgtEl>
                                                <p:sldTgt/>
                                              </p:tgtEl>
                                            </p:cond>
                                          </p:endCondLst>
                                        </p:cTn>
                                        <p:tgtEl>
                                          <p:sndTgt r:embed="rId4" name="Exploding Cat SFX.wav"/>
                                        </p:tgtEl>
                                      </p:cMediaNode>
                                    </p:audio>
                                  </p:subTnLst>
                                </p:cTn>
                              </p:par>
                              <p:par>
                                <p:cTn id="38" presetID="32" presetClass="emph" presetSubtype="0" repeatCount="5000" fill="hold" grpId="2" nodeType="withEffect">
                                  <p:stCondLst>
                                    <p:cond delay="0"/>
                                  </p:stCondLst>
                                  <p:childTnLst>
                                    <p:animRot by="120000">
                                      <p:cBhvr>
                                        <p:cTn id="39" dur="50" fill="hold">
                                          <p:stCondLst>
                                            <p:cond delay="0"/>
                                          </p:stCondLst>
                                        </p:cTn>
                                        <p:tgtEl>
                                          <p:spTgt spid="15"/>
                                        </p:tgtEl>
                                        <p:attrNameLst>
                                          <p:attrName>r</p:attrName>
                                        </p:attrNameLst>
                                      </p:cBhvr>
                                    </p:animRot>
                                    <p:animRot by="-240000">
                                      <p:cBhvr>
                                        <p:cTn id="40" dur="100" fill="hold">
                                          <p:stCondLst>
                                            <p:cond delay="100"/>
                                          </p:stCondLst>
                                        </p:cTn>
                                        <p:tgtEl>
                                          <p:spTgt spid="15"/>
                                        </p:tgtEl>
                                        <p:attrNameLst>
                                          <p:attrName>r</p:attrName>
                                        </p:attrNameLst>
                                      </p:cBhvr>
                                    </p:animRot>
                                    <p:animRot by="240000">
                                      <p:cBhvr>
                                        <p:cTn id="41" dur="100" fill="hold">
                                          <p:stCondLst>
                                            <p:cond delay="200"/>
                                          </p:stCondLst>
                                        </p:cTn>
                                        <p:tgtEl>
                                          <p:spTgt spid="15"/>
                                        </p:tgtEl>
                                        <p:attrNameLst>
                                          <p:attrName>r</p:attrName>
                                        </p:attrNameLst>
                                      </p:cBhvr>
                                    </p:animRot>
                                    <p:animRot by="-240000">
                                      <p:cBhvr>
                                        <p:cTn id="42" dur="100" fill="hold">
                                          <p:stCondLst>
                                            <p:cond delay="300"/>
                                          </p:stCondLst>
                                        </p:cTn>
                                        <p:tgtEl>
                                          <p:spTgt spid="15"/>
                                        </p:tgtEl>
                                        <p:attrNameLst>
                                          <p:attrName>r</p:attrName>
                                        </p:attrNameLst>
                                      </p:cBhvr>
                                    </p:animRot>
                                    <p:animRot by="120000">
                                      <p:cBhvr>
                                        <p:cTn id="43" dur="100" fill="hold">
                                          <p:stCondLst>
                                            <p:cond delay="400"/>
                                          </p:stCondLst>
                                        </p:cTn>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5" grpId="2"/>
      <p:bldP spid="16" grpId="0"/>
      <p:bldP spid="16" grpId="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21" name="Bomb Card"/>
          <p:cNvGrpSpPr/>
          <p:nvPr/>
        </p:nvGrpSpPr>
        <p:grpSpPr>
          <a:xfrm>
            <a:off x="1270321" y="611871"/>
            <a:ext cx="4212701" cy="5718544"/>
            <a:chOff x="5208636" y="569728"/>
            <a:chExt cx="4212701" cy="5718544"/>
          </a:xfrm>
        </p:grpSpPr>
        <p:pic>
          <p:nvPicPr>
            <p:cNvPr id="22" name="Card"/>
            <p:cNvPicPr>
              <a:picLocks noChangeAspect="1"/>
            </p:cNvPicPr>
            <p:nvPr/>
          </p:nvPicPr>
          <p:blipFill>
            <a:blip r:embed="rId6"/>
            <a:stretch>
              <a:fillRect/>
            </a:stretch>
          </p:blipFill>
          <p:spPr>
            <a:xfrm>
              <a:off x="5208636" y="569728"/>
              <a:ext cx="4212701" cy="5718544"/>
            </a:xfrm>
            <a:prstGeom prst="rect">
              <a:avLst/>
            </a:prstGeom>
          </p:spPr>
        </p:pic>
        <p:sp>
          <p:nvSpPr>
            <p:cNvPr id="23" name="TextBox 22"/>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24" name="TextBox 23"/>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grpSp>
        <p:nvGrpSpPr>
          <p:cNvPr id="13" name="4-Point Card"/>
          <p:cNvGrpSpPr/>
          <p:nvPr/>
        </p:nvGrpSpPr>
        <p:grpSpPr>
          <a:xfrm>
            <a:off x="1270321" y="611871"/>
            <a:ext cx="4212701" cy="5718544"/>
            <a:chOff x="6095999" y="569728"/>
            <a:chExt cx="4212701" cy="5718544"/>
          </a:xfrm>
        </p:grpSpPr>
        <p:pic>
          <p:nvPicPr>
            <p:cNvPr id="14" name="Card"/>
            <p:cNvPicPr>
              <a:picLocks noChangeAspect="1"/>
            </p:cNvPicPr>
            <p:nvPr/>
          </p:nvPicPr>
          <p:blipFill>
            <a:blip r:embed="rId7"/>
            <a:stretch>
              <a:fillRect/>
            </a:stretch>
          </p:blipFill>
          <p:spPr>
            <a:xfrm>
              <a:off x="6095999" y="569728"/>
              <a:ext cx="4212701" cy="5718544"/>
            </a:xfrm>
            <a:prstGeom prst="rect">
              <a:avLst/>
            </a:prstGeom>
          </p:spPr>
        </p:pic>
        <p:sp>
          <p:nvSpPr>
            <p:cNvPr id="15" name="TextBox 14"/>
            <p:cNvSpPr txBox="1"/>
            <p:nvPr/>
          </p:nvSpPr>
          <p:spPr>
            <a:xfrm>
              <a:off x="6894978"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970606" y="5356012"/>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grpSp>
      <p:grpSp>
        <p:nvGrpSpPr>
          <p:cNvPr id="17" name="5-Point Card"/>
          <p:cNvGrpSpPr/>
          <p:nvPr/>
        </p:nvGrpSpPr>
        <p:grpSpPr>
          <a:xfrm>
            <a:off x="1270321" y="611871"/>
            <a:ext cx="4212701" cy="5718544"/>
            <a:chOff x="5522394" y="668570"/>
            <a:chExt cx="4212701" cy="5718544"/>
          </a:xfrm>
        </p:grpSpPr>
        <p:pic>
          <p:nvPicPr>
            <p:cNvPr id="18" name="Card"/>
            <p:cNvPicPr>
              <a:picLocks noChangeAspect="1"/>
            </p:cNvPicPr>
            <p:nvPr/>
          </p:nvPicPr>
          <p:blipFill>
            <a:blip r:embed="rId8"/>
            <a:stretch>
              <a:fillRect/>
            </a:stretch>
          </p:blipFill>
          <p:spPr>
            <a:xfrm>
              <a:off x="5522394" y="668570"/>
              <a:ext cx="4212701" cy="5718544"/>
            </a:xfrm>
            <a:prstGeom prst="rect">
              <a:avLst/>
            </a:prstGeom>
          </p:spPr>
        </p:pic>
        <p:sp>
          <p:nvSpPr>
            <p:cNvPr id="19" name="TextBox 18"/>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20" name="TextBox 19"/>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pic>
        <p:nvPicPr>
          <p:cNvPr id="3" name="Back to Home Button" descr="Exploding Kittens, Inc - GetApkApps.com">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2-Point Card"/>
          <p:cNvGrpSpPr/>
          <p:nvPr/>
        </p:nvGrpSpPr>
        <p:grpSpPr>
          <a:xfrm>
            <a:off x="1270321" y="611871"/>
            <a:ext cx="4212701" cy="5718544"/>
            <a:chOff x="5339507" y="569728"/>
            <a:chExt cx="4212701" cy="5718544"/>
          </a:xfrm>
        </p:grpSpPr>
        <p:pic>
          <p:nvPicPr>
            <p:cNvPr id="10" name="Card"/>
            <p:cNvPicPr>
              <a:picLocks noChangeAspect="1"/>
            </p:cNvPicPr>
            <p:nvPr/>
          </p:nvPicPr>
          <p:blipFill>
            <a:blip r:embed="rId11"/>
            <a:stretch>
              <a:fillRect/>
            </a:stretch>
          </p:blipFill>
          <p:spPr>
            <a:xfrm>
              <a:off x="5339507" y="569728"/>
              <a:ext cx="4212701" cy="5718544"/>
            </a:xfrm>
            <a:prstGeom prst="rect">
              <a:avLst/>
            </a:prstGeom>
          </p:spPr>
        </p:pic>
        <p:sp>
          <p:nvSpPr>
            <p:cNvPr id="11" name="TextBox 10"/>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4" name="1-Point Card"/>
          <p:cNvGrpSpPr/>
          <p:nvPr/>
        </p:nvGrpSpPr>
        <p:grpSpPr>
          <a:xfrm>
            <a:off x="1270321" y="611871"/>
            <a:ext cx="4212701" cy="5718544"/>
            <a:chOff x="5067361" y="352811"/>
            <a:chExt cx="4212701" cy="5718544"/>
          </a:xfrm>
        </p:grpSpPr>
        <p:pic>
          <p:nvPicPr>
            <p:cNvPr id="5" name="Card"/>
            <p:cNvPicPr>
              <a:picLocks noChangeAspect="1"/>
            </p:cNvPicPr>
            <p:nvPr/>
          </p:nvPicPr>
          <p:blipFill>
            <a:blip r:embed="rId12"/>
            <a:stretch>
              <a:fillRect/>
            </a:stretch>
          </p:blipFill>
          <p:spPr>
            <a:xfrm>
              <a:off x="5067361" y="352811"/>
              <a:ext cx="4212701" cy="5718544"/>
            </a:xfrm>
            <a:prstGeom prst="rect">
              <a:avLst/>
            </a:prstGeom>
          </p:spPr>
        </p:pic>
        <p:sp>
          <p:nvSpPr>
            <p:cNvPr id="6" name="TextBox 5"/>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8" name="TextBox 7"/>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pic>
        <p:nvPicPr>
          <p:cNvPr id="25" name="Back of Card"/>
          <p:cNvPicPr>
            <a:picLocks noChangeAspect="1"/>
          </p:cNvPicPr>
          <p:nvPr/>
        </p:nvPicPr>
        <p:blipFill>
          <a:blip r:embed="rId13"/>
          <a:stretch>
            <a:fillRect/>
          </a:stretch>
        </p:blipFill>
        <p:spPr>
          <a:xfrm>
            <a:off x="1233742" y="544810"/>
            <a:ext cx="4285859" cy="5852667"/>
          </a:xfrm>
          <a:prstGeom prst="rect">
            <a:avLst/>
          </a:prstGeom>
        </p:spPr>
      </p:pic>
      <p:sp>
        <p:nvSpPr>
          <p:cNvPr id="26"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27"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8"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9"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3</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0"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8</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1" name="Points"/>
          <p:cNvSpPr/>
          <p:nvPr/>
        </p:nvSpPr>
        <p:spPr>
          <a:xfrm>
            <a:off x="7614670" y="2016018"/>
            <a:ext cx="276166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12</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1696741407"/>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5"/>
                                        </p:tgtEl>
                                        <p:attrNameLst>
                                          <p:attrName>ppt_x</p:attrName>
                                        </p:attrNameLst>
                                      </p:cBhvr>
                                      <p:tavLst>
                                        <p:tav tm="0">
                                          <p:val>
                                            <p:strVal val="ppt_x"/>
                                          </p:val>
                                        </p:tav>
                                        <p:tav tm="100000">
                                          <p:val>
                                            <p:strVal val="0-ppt_w/2"/>
                                          </p:val>
                                        </p:tav>
                                      </p:tavLst>
                                    </p:anim>
                                    <p:anim calcmode="lin" valueType="num">
                                      <p:cBhvr additive="base">
                                        <p:cTn id="7" dur="500"/>
                                        <p:tgtEl>
                                          <p:spTgt spid="25"/>
                                        </p:tgtEl>
                                        <p:attrNameLst>
                                          <p:attrName>ppt_y</p:attrName>
                                        </p:attrNameLst>
                                      </p:cBhvr>
                                      <p:tavLst>
                                        <p:tav tm="0">
                                          <p:val>
                                            <p:strVal val="ppt_y"/>
                                          </p:val>
                                        </p:tav>
                                        <p:tav tm="100000">
                                          <p:val>
                                            <p:strVal val="ppt_y"/>
                                          </p:val>
                                        </p:tav>
                                      </p:tavLst>
                                    </p:anim>
                                    <p:set>
                                      <p:cBhvr>
                                        <p:cTn id="8" dur="1" fill="hold">
                                          <p:stCondLst>
                                            <p:cond delay="499"/>
                                          </p:stCondLst>
                                        </p:cTn>
                                        <p:tgtEl>
                                          <p:spTgt spid="25"/>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7"/>
                                        </p:tgtEl>
                                      </p:cBhvr>
                                    </p:animEffect>
                                    <p:set>
                                      <p:cBhvr>
                                        <p:cTn id="13" dur="1" fill="hold">
                                          <p:stCondLst>
                                            <p:cond delay="499"/>
                                          </p:stCondLst>
                                        </p:cTn>
                                        <p:tgtEl>
                                          <p:spTgt spid="27"/>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0-ppt_w/2"/>
                                          </p:val>
                                        </p:tav>
                                      </p:tavLst>
                                    </p:anim>
                                    <p:anim calcmode="lin" valueType="num">
                                      <p:cBhvr additive="base">
                                        <p:cTn id="21" dur="500"/>
                                        <p:tgtEl>
                                          <p:spTgt spid="4"/>
                                        </p:tgtEl>
                                        <p:attrNameLst>
                                          <p:attrName>ppt_y</p:attrName>
                                        </p:attrNameLst>
                                      </p:cBhvr>
                                      <p:tavLst>
                                        <p:tav tm="0">
                                          <p:val>
                                            <p:strVal val="ppt_y"/>
                                          </p:val>
                                        </p:tav>
                                        <p:tav tm="100000">
                                          <p:val>
                                            <p:strVal val="ppt_y"/>
                                          </p:val>
                                        </p:tav>
                                      </p:tavLst>
                                    </p:anim>
                                    <p:set>
                                      <p:cBhvr>
                                        <p:cTn id="22"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28"/>
                                        </p:tgtEl>
                                      </p:cBhvr>
                                    </p:animEffect>
                                    <p:set>
                                      <p:cBhvr>
                                        <p:cTn id="27" dur="1" fill="hold">
                                          <p:stCondLst>
                                            <p:cond delay="499"/>
                                          </p:stCondLst>
                                        </p:cTn>
                                        <p:tgtEl>
                                          <p:spTgt spid="28"/>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0-ppt_w/2"/>
                                          </p:val>
                                        </p:tav>
                                      </p:tavLst>
                                    </p:anim>
                                    <p:anim calcmode="lin" valueType="num">
                                      <p:cBhvr additive="base">
                                        <p:cTn id="35" dur="500"/>
                                        <p:tgtEl>
                                          <p:spTgt spid="9"/>
                                        </p:tgtEl>
                                        <p:attrNameLst>
                                          <p:attrName>ppt_y</p:attrName>
                                        </p:attrNameLst>
                                      </p:cBhvr>
                                      <p:tavLst>
                                        <p:tav tm="0">
                                          <p:val>
                                            <p:strVal val="ppt_y"/>
                                          </p:val>
                                        </p:tav>
                                        <p:tav tm="100000">
                                          <p:val>
                                            <p:strVal val="ppt_y"/>
                                          </p:val>
                                        </p:tav>
                                      </p:tavLst>
                                    </p:anim>
                                    <p:set>
                                      <p:cBhvr>
                                        <p:cTn id="36"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29"/>
                                        </p:tgtEl>
                                      </p:cBhvr>
                                    </p:animEffect>
                                    <p:set>
                                      <p:cBhvr>
                                        <p:cTn id="41" dur="1" fill="hold">
                                          <p:stCondLst>
                                            <p:cond delay="499"/>
                                          </p:stCondLst>
                                        </p:cTn>
                                        <p:tgtEl>
                                          <p:spTgt spid="29"/>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17"/>
                                        </p:tgtEl>
                                        <p:attrNameLst>
                                          <p:attrName>ppt_x</p:attrName>
                                        </p:attrNameLst>
                                      </p:cBhvr>
                                      <p:tavLst>
                                        <p:tav tm="0">
                                          <p:val>
                                            <p:strVal val="ppt_x"/>
                                          </p:val>
                                        </p:tav>
                                        <p:tav tm="100000">
                                          <p:val>
                                            <p:strVal val="0-ppt_w/2"/>
                                          </p:val>
                                        </p:tav>
                                      </p:tavLst>
                                    </p:anim>
                                    <p:anim calcmode="lin" valueType="num">
                                      <p:cBhvr additive="base">
                                        <p:cTn id="49" dur="500"/>
                                        <p:tgtEl>
                                          <p:spTgt spid="17"/>
                                        </p:tgtEl>
                                        <p:attrNameLst>
                                          <p:attrName>ppt_y</p:attrName>
                                        </p:attrNameLst>
                                      </p:cBhvr>
                                      <p:tavLst>
                                        <p:tav tm="0">
                                          <p:val>
                                            <p:strVal val="ppt_y"/>
                                          </p:val>
                                        </p:tav>
                                        <p:tav tm="100000">
                                          <p:val>
                                            <p:strVal val="ppt_y"/>
                                          </p:val>
                                        </p:tav>
                                      </p:tavLst>
                                    </p:anim>
                                    <p:set>
                                      <p:cBhvr>
                                        <p:cTn id="50"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30"/>
                                        </p:tgtEl>
                                      </p:cBhvr>
                                    </p:animEffect>
                                    <p:set>
                                      <p:cBhvr>
                                        <p:cTn id="55" dur="1" fill="hold">
                                          <p:stCondLst>
                                            <p:cond delay="499"/>
                                          </p:stCondLst>
                                        </p:cTn>
                                        <p:tgtEl>
                                          <p:spTgt spid="30"/>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8" fill="hold" nodeType="clickEffect">
                                  <p:stCondLst>
                                    <p:cond delay="0"/>
                                  </p:stCondLst>
                                  <p:childTnLst>
                                    <p:anim calcmode="lin" valueType="num">
                                      <p:cBhvr additive="base">
                                        <p:cTn id="62" dur="500"/>
                                        <p:tgtEl>
                                          <p:spTgt spid="13"/>
                                        </p:tgtEl>
                                        <p:attrNameLst>
                                          <p:attrName>ppt_x</p:attrName>
                                        </p:attrNameLst>
                                      </p:cBhvr>
                                      <p:tavLst>
                                        <p:tav tm="0">
                                          <p:val>
                                            <p:strVal val="ppt_x"/>
                                          </p:val>
                                        </p:tav>
                                        <p:tav tm="100000">
                                          <p:val>
                                            <p:strVal val="0-ppt_w/2"/>
                                          </p:val>
                                        </p:tav>
                                      </p:tavLst>
                                    </p:anim>
                                    <p:anim calcmode="lin" valueType="num">
                                      <p:cBhvr additive="base">
                                        <p:cTn id="63" dur="500"/>
                                        <p:tgtEl>
                                          <p:spTgt spid="13"/>
                                        </p:tgtEl>
                                        <p:attrNameLst>
                                          <p:attrName>ppt_y</p:attrName>
                                        </p:attrNameLst>
                                      </p:cBhvr>
                                      <p:tavLst>
                                        <p:tav tm="0">
                                          <p:val>
                                            <p:strVal val="ppt_y"/>
                                          </p:val>
                                        </p:tav>
                                        <p:tav tm="100000">
                                          <p:val>
                                            <p:strVal val="ppt_y"/>
                                          </p:val>
                                        </p:tav>
                                      </p:tavLst>
                                    </p:anim>
                                    <p:set>
                                      <p:cBhvr>
                                        <p:cTn id="64"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61"/>
                                            </p:cond>
                                          </p:stCondLst>
                                          <p:endCondLst>
                                            <p:cond evt="onStopAudio" delay="0">
                                              <p:tgtEl>
                                                <p:sldTgt/>
                                              </p:tgtEl>
                                            </p:cond>
                                          </p:endCondLst>
                                        </p:cTn>
                                        <p:tgtEl>
                                          <p:sndTgt r:embed="rId3" name="Card Slide SFX.wav"/>
                                        </p:tgtEl>
                                      </p:cMediaNode>
                                    </p:audio>
                                  </p:subTnLst>
                                </p:cTn>
                              </p:par>
                              <p:par>
                                <p:cTn id="65" presetID="1" presetClass="entr" presetSubtype="0" fill="hold"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0" presetClass="exit" presetSubtype="0" fill="hold" grpId="0" nodeType="withEffect">
                                  <p:stCondLst>
                                    <p:cond delay="0"/>
                                  </p:stCondLst>
                                  <p:childTnLst>
                                    <p:animEffect transition="out" filter="fade">
                                      <p:cBhvr>
                                        <p:cTn id="68" dur="500"/>
                                        <p:tgtEl>
                                          <p:spTgt spid="31"/>
                                        </p:tgtEl>
                                      </p:cBhvr>
                                    </p:animEffect>
                                    <p:set>
                                      <p:cBhvr>
                                        <p:cTn id="69" dur="1" fill="hold">
                                          <p:stCondLst>
                                            <p:cond delay="499"/>
                                          </p:stCondLst>
                                        </p:cTn>
                                        <p:tgtEl>
                                          <p:spTgt spid="31"/>
                                        </p:tgtEl>
                                        <p:attrNameLst>
                                          <p:attrName>style.visibility</p:attrName>
                                        </p:attrNameLst>
                                      </p:cBhvr>
                                      <p:to>
                                        <p:strVal val="hidden"/>
                                      </p:to>
                                    </p:set>
                                  </p:childTnLst>
                                </p:cTn>
                              </p:par>
                              <p:par>
                                <p:cTn id="70" presetID="10" presetClass="entr" presetSubtype="0" fill="hold" grpId="1"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childTnLst>
                          </p:cTn>
                        </p:par>
                        <p:par>
                          <p:cTn id="73" fill="hold">
                            <p:stCondLst>
                              <p:cond delay="500"/>
                            </p:stCondLst>
                            <p:childTnLst>
                              <p:par>
                                <p:cTn id="74" presetID="32" presetClass="emph" presetSubtype="0" repeatCount="5000" fill="hold" nodeType="afterEffect">
                                  <p:stCondLst>
                                    <p:cond delay="0"/>
                                  </p:stCondLst>
                                  <p:childTnLst>
                                    <p:animRot by="120000">
                                      <p:cBhvr>
                                        <p:cTn id="75" dur="50" fill="hold">
                                          <p:stCondLst>
                                            <p:cond delay="0"/>
                                          </p:stCondLst>
                                        </p:cTn>
                                        <p:tgtEl>
                                          <p:spTgt spid="21"/>
                                        </p:tgtEl>
                                        <p:attrNameLst>
                                          <p:attrName>r</p:attrName>
                                        </p:attrNameLst>
                                      </p:cBhvr>
                                    </p:animRot>
                                    <p:animRot by="-240000">
                                      <p:cBhvr>
                                        <p:cTn id="76" dur="100" fill="hold">
                                          <p:stCondLst>
                                            <p:cond delay="100"/>
                                          </p:stCondLst>
                                        </p:cTn>
                                        <p:tgtEl>
                                          <p:spTgt spid="21"/>
                                        </p:tgtEl>
                                        <p:attrNameLst>
                                          <p:attrName>r</p:attrName>
                                        </p:attrNameLst>
                                      </p:cBhvr>
                                    </p:animRot>
                                    <p:animRot by="240000">
                                      <p:cBhvr>
                                        <p:cTn id="77" dur="100" fill="hold">
                                          <p:stCondLst>
                                            <p:cond delay="200"/>
                                          </p:stCondLst>
                                        </p:cTn>
                                        <p:tgtEl>
                                          <p:spTgt spid="21"/>
                                        </p:tgtEl>
                                        <p:attrNameLst>
                                          <p:attrName>r</p:attrName>
                                        </p:attrNameLst>
                                      </p:cBhvr>
                                    </p:animRot>
                                    <p:animRot by="-240000">
                                      <p:cBhvr>
                                        <p:cTn id="78" dur="100" fill="hold">
                                          <p:stCondLst>
                                            <p:cond delay="300"/>
                                          </p:stCondLst>
                                        </p:cTn>
                                        <p:tgtEl>
                                          <p:spTgt spid="21"/>
                                        </p:tgtEl>
                                        <p:attrNameLst>
                                          <p:attrName>r</p:attrName>
                                        </p:attrNameLst>
                                      </p:cBhvr>
                                    </p:animRot>
                                    <p:animRot by="120000">
                                      <p:cBhvr>
                                        <p:cTn id="79" dur="100" fill="hold">
                                          <p:stCondLst>
                                            <p:cond delay="400"/>
                                          </p:stCondLst>
                                        </p:cTn>
                                        <p:tgtEl>
                                          <p:spTgt spid="21"/>
                                        </p:tgtEl>
                                        <p:attrNameLst>
                                          <p:attrName>r</p:attrName>
                                        </p:attrNameLst>
                                      </p:cBhvr>
                                    </p:animRot>
                                  </p:childTnLst>
                                  <p:subTnLst>
                                    <p:audio>
                                      <p:cMediaNode>
                                        <p:cTn display="0" masterRel="sameClick">
                                          <p:stCondLst>
                                            <p:cond evt="begin" delay="0">
                                              <p:tn val="74"/>
                                            </p:cond>
                                          </p:stCondLst>
                                          <p:endCondLst>
                                            <p:cond evt="onStopAudio" delay="0">
                                              <p:tgtEl>
                                                <p:sldTgt/>
                                              </p:tgtEl>
                                            </p:cond>
                                          </p:endCondLst>
                                        </p:cTn>
                                        <p:tgtEl>
                                          <p:sndTgt r:embed="rId4" name="Exploding Cat SFX.wav"/>
                                        </p:tgtEl>
                                      </p:cMediaNode>
                                    </p:audio>
                                  </p:subTnLst>
                                </p:cTn>
                              </p:par>
                              <p:par>
                                <p:cTn id="80" presetID="32" presetClass="emph" presetSubtype="0" repeatCount="5000" fill="hold" grpId="2" nodeType="withEffect">
                                  <p:stCondLst>
                                    <p:cond delay="0"/>
                                  </p:stCondLst>
                                  <p:childTnLst>
                                    <p:animRot by="120000">
                                      <p:cBhvr>
                                        <p:cTn id="81" dur="50" fill="hold">
                                          <p:stCondLst>
                                            <p:cond delay="0"/>
                                          </p:stCondLst>
                                        </p:cTn>
                                        <p:tgtEl>
                                          <p:spTgt spid="27"/>
                                        </p:tgtEl>
                                        <p:attrNameLst>
                                          <p:attrName>r</p:attrName>
                                        </p:attrNameLst>
                                      </p:cBhvr>
                                    </p:animRot>
                                    <p:animRot by="-240000">
                                      <p:cBhvr>
                                        <p:cTn id="82" dur="100" fill="hold">
                                          <p:stCondLst>
                                            <p:cond delay="100"/>
                                          </p:stCondLst>
                                        </p:cTn>
                                        <p:tgtEl>
                                          <p:spTgt spid="27"/>
                                        </p:tgtEl>
                                        <p:attrNameLst>
                                          <p:attrName>r</p:attrName>
                                        </p:attrNameLst>
                                      </p:cBhvr>
                                    </p:animRot>
                                    <p:animRot by="240000">
                                      <p:cBhvr>
                                        <p:cTn id="83" dur="100" fill="hold">
                                          <p:stCondLst>
                                            <p:cond delay="200"/>
                                          </p:stCondLst>
                                        </p:cTn>
                                        <p:tgtEl>
                                          <p:spTgt spid="27"/>
                                        </p:tgtEl>
                                        <p:attrNameLst>
                                          <p:attrName>r</p:attrName>
                                        </p:attrNameLst>
                                      </p:cBhvr>
                                    </p:animRot>
                                    <p:animRot by="-240000">
                                      <p:cBhvr>
                                        <p:cTn id="84" dur="100" fill="hold">
                                          <p:stCondLst>
                                            <p:cond delay="300"/>
                                          </p:stCondLst>
                                        </p:cTn>
                                        <p:tgtEl>
                                          <p:spTgt spid="27"/>
                                        </p:tgtEl>
                                        <p:attrNameLst>
                                          <p:attrName>r</p:attrName>
                                        </p:attrNameLst>
                                      </p:cBhvr>
                                    </p:animRot>
                                    <p:animRot by="120000">
                                      <p:cBhvr>
                                        <p:cTn id="85" dur="100" fill="hold">
                                          <p:stCondLst>
                                            <p:cond delay="40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7" grpId="1"/>
      <p:bldP spid="27" grpId="2"/>
      <p:bldP spid="28" grpId="0"/>
      <p:bldP spid="28" grpId="1"/>
      <p:bldP spid="29" grpId="0"/>
      <p:bldP spid="29" grpId="1"/>
      <p:bldP spid="30" grpId="0"/>
      <p:bldP spid="30" grpId="1"/>
      <p:bldP spid="31" grpId="0"/>
      <p:bldP spid="31"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1361337" y="753761"/>
            <a:ext cx="6404318"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Don’t worry, </a:t>
            </a:r>
          </a:p>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Billy is </a:t>
            </a:r>
            <a:r>
              <a:rPr lang="en-US" sz="9600" b="1" dirty="0">
                <a:ln w="38100">
                  <a:solidFill>
                    <a:schemeClr val="bg1"/>
                  </a:solidFill>
                  <a:prstDash val="solid"/>
                </a:ln>
                <a:solidFill>
                  <a:schemeClr val="accent2"/>
                </a:solidFill>
                <a:effectLst>
                  <a:outerShdw blurRad="12700" dist="38100" dir="2700000" algn="tl" rotWithShape="0">
                    <a:schemeClr val="accent2">
                      <a:lumMod val="60000"/>
                      <a:lumOff val="40000"/>
                    </a:schemeClr>
                  </a:outerShdw>
                </a:effectLst>
                <a:latin typeface="Curse Casual" panose="020B0606020101010101" pitchFamily="34" charset="0"/>
              </a:rPr>
              <a:t>okay</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a:t>
            </a:r>
          </a:p>
        </p:txBody>
      </p:sp>
      <p:pic>
        <p:nvPicPr>
          <p:cNvPr id="6"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2178" y="443918"/>
            <a:ext cx="2644271" cy="6094840"/>
          </a:xfrm>
          <a:prstGeom prst="rect">
            <a:avLst/>
          </a:prstGeom>
        </p:spPr>
      </p:pic>
    </p:spTree>
    <p:extLst>
      <p:ext uri="{BB962C8B-B14F-4D97-AF65-F5344CB8AC3E}">
        <p14:creationId xmlns:p14="http://schemas.microsoft.com/office/powerpoint/2010/main" val="294178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Glow"/>
          <p:cNvPicPr>
            <a:picLocks noChangeAspect="1"/>
          </p:cNvPicPr>
          <p:nvPr/>
        </p:nvPicPr>
        <p:blipFill>
          <a:blip r:embed="rId6"/>
          <a:stretch>
            <a:fillRect/>
          </a:stretch>
        </p:blipFill>
        <p:spPr>
          <a:xfrm>
            <a:off x="-5541992" y="-2878183"/>
            <a:ext cx="16708246" cy="12771122"/>
          </a:xfrm>
          <a:prstGeom prst="rect">
            <a:avLst/>
          </a:prstGeom>
        </p:spPr>
      </p:pic>
      <p:grpSp>
        <p:nvGrpSpPr>
          <p:cNvPr id="6" name="Rare Card Back"/>
          <p:cNvGrpSpPr/>
          <p:nvPr/>
        </p:nvGrpSpPr>
        <p:grpSpPr>
          <a:xfrm>
            <a:off x="610466" y="571580"/>
            <a:ext cx="4572000" cy="5852667"/>
            <a:chOff x="4873873" y="697538"/>
            <a:chExt cx="4572000" cy="5852667"/>
          </a:xfrm>
        </p:grpSpPr>
        <p:pic>
          <p:nvPicPr>
            <p:cNvPr id="8" name="Card"/>
            <p:cNvPicPr>
              <a:picLocks noChangeAspect="1"/>
            </p:cNvPicPr>
            <p:nvPr/>
          </p:nvPicPr>
          <p:blipFill>
            <a:blip r:embed="rId7"/>
            <a:stretch>
              <a:fillRect/>
            </a:stretch>
          </p:blipFill>
          <p:spPr>
            <a:xfrm>
              <a:off x="5016944" y="697538"/>
              <a:ext cx="4285859" cy="5852667"/>
            </a:xfrm>
            <a:prstGeom prst="rect">
              <a:avLst/>
            </a:prstGeom>
          </p:spPr>
        </p:pic>
        <p:pic>
          <p:nvPicPr>
            <p:cNvPr id="9" name="Sparkle" descr="via GIPHY in 2021 | Glitter gif, Overlays transparent, Random 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873873" y="697538"/>
              <a:ext cx="4572000" cy="457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Back to Home Button" descr="Exploding Kittens, Inc - GetApkApps.com">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Rare Card - Lose All Points"/>
          <p:cNvGrpSpPr/>
          <p:nvPr/>
        </p:nvGrpSpPr>
        <p:grpSpPr>
          <a:xfrm>
            <a:off x="779663" y="623832"/>
            <a:ext cx="4212701" cy="5718544"/>
            <a:chOff x="5432746" y="569728"/>
            <a:chExt cx="4212701" cy="5718544"/>
          </a:xfrm>
        </p:grpSpPr>
        <p:pic>
          <p:nvPicPr>
            <p:cNvPr id="16" name="Card"/>
            <p:cNvPicPr>
              <a:picLocks noChangeAspect="1"/>
            </p:cNvPicPr>
            <p:nvPr/>
          </p:nvPicPr>
          <p:blipFill>
            <a:blip r:embed="rId11"/>
            <a:stretch>
              <a:fillRect/>
            </a:stretch>
          </p:blipFill>
          <p:spPr>
            <a:xfrm>
              <a:off x="5432746" y="569728"/>
              <a:ext cx="4212701" cy="5718544"/>
            </a:xfrm>
            <a:prstGeom prst="rect">
              <a:avLst/>
            </a:prstGeom>
          </p:spPr>
        </p:pic>
        <p:sp>
          <p:nvSpPr>
            <p:cNvPr id="17" name="TextBox 16"/>
            <p:cNvSpPr txBox="1"/>
            <p:nvPr/>
          </p:nvSpPr>
          <p:spPr>
            <a:xfrm>
              <a:off x="5613266" y="697811"/>
              <a:ext cx="3791423"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LOSE ALL</a:t>
              </a:r>
              <a:r>
                <a:rPr lang="en-US" sz="4800" dirty="0">
                  <a:solidFill>
                    <a:srgbClr val="6A1112"/>
                  </a:solidFill>
                  <a:latin typeface="Curse Casual" panose="020B0606020101010101" pitchFamily="34" charset="0"/>
                </a:rPr>
                <a:t> POINTS!</a:t>
              </a:r>
            </a:p>
          </p:txBody>
        </p:sp>
        <p:sp>
          <p:nvSpPr>
            <p:cNvPr id="18" name="TextBox 17"/>
            <p:cNvSpPr txBox="1"/>
            <p:nvPr/>
          </p:nvSpPr>
          <p:spPr>
            <a:xfrm rot="10800000">
              <a:off x="5553152" y="5311765"/>
              <a:ext cx="3911648" cy="830997"/>
            </a:xfrm>
            <a:prstGeom prst="rect">
              <a:avLst/>
            </a:prstGeom>
            <a:noFill/>
          </p:spPr>
          <p:txBody>
            <a:bodyPr wrap="none" rtlCol="0">
              <a:spAutoFit/>
            </a:bodyPr>
            <a:lstStyle/>
            <a:p>
              <a:pPr algn="ctr"/>
              <a:r>
                <a:rPr lang="en-US" sz="4800" dirty="0">
                  <a:solidFill>
                    <a:srgbClr val="6A1112"/>
                  </a:solidFill>
                  <a:latin typeface="Curse Casual" panose="020B0606020101010101" pitchFamily="34" charset="0"/>
                </a:rPr>
                <a:t> </a:t>
              </a:r>
              <a:r>
                <a:rPr lang="en-US" sz="4800" dirty="0">
                  <a:solidFill>
                    <a:schemeClr val="bg1"/>
                  </a:solidFill>
                  <a:latin typeface="Curse Casual" panose="020B0606020101010101" pitchFamily="34" charset="0"/>
                </a:rPr>
                <a:t>LSOE ALL</a:t>
              </a:r>
              <a:r>
                <a:rPr lang="en-US" sz="4800" dirty="0">
                  <a:solidFill>
                    <a:srgbClr val="6A1112"/>
                  </a:solidFill>
                  <a:latin typeface="Curse Casual" panose="020B0606020101010101" pitchFamily="34" charset="0"/>
                </a:rPr>
                <a:t> POINTS!</a:t>
              </a:r>
            </a:p>
          </p:txBody>
        </p:sp>
      </p:grpSp>
      <p:sp>
        <p:nvSpPr>
          <p:cNvPr id="13" name="Instructions"/>
          <p:cNvSpPr txBox="1"/>
          <p:nvPr/>
        </p:nvSpPr>
        <p:spPr>
          <a:xfrm>
            <a:off x="5778041" y="1616185"/>
            <a:ext cx="5868864" cy="3970318"/>
          </a:xfrm>
          <a:prstGeom prst="rect">
            <a:avLst/>
          </a:prstGeom>
          <a:noFill/>
        </p:spPr>
        <p:txBody>
          <a:bodyPr wrap="square" rtlCol="0" anchor="ctr">
            <a:spAutoFit/>
          </a:bodyPr>
          <a:lstStyle/>
          <a:p>
            <a:pPr algn="ctr">
              <a:lnSpc>
                <a:spcPct val="75000"/>
              </a:lnSpc>
            </a:pPr>
            <a:r>
              <a:rPr lang="en-US" sz="9600" dirty="0">
                <a:gradFill flip="none" rotWithShape="1">
                  <a:gsLst>
                    <a:gs pos="29000">
                      <a:srgbClr val="F8DC31"/>
                    </a:gs>
                    <a:gs pos="70000">
                      <a:srgbClr val="F15F29"/>
                    </a:gs>
                  </a:gsLst>
                  <a:lin ang="16200000" scaled="1"/>
                  <a:tileRect/>
                </a:gradFill>
                <a:effectLst>
                  <a:glow rad="139700">
                    <a:srgbClr val="99120F">
                      <a:alpha val="62745"/>
                    </a:srgbClr>
                  </a:glow>
                </a:effectLst>
                <a:latin typeface="Curse Casual" panose="020B0606020101010101" pitchFamily="34" charset="0"/>
              </a:rPr>
              <a:t>YOU FOUND A RARE CARD!</a:t>
            </a:r>
            <a:endParaRPr lang="en-US" sz="9600" dirty="0">
              <a:solidFill>
                <a:schemeClr val="bg1"/>
              </a:solidFill>
              <a:effectLst>
                <a:glow rad="139700">
                  <a:srgbClr val="99120F">
                    <a:alpha val="62745"/>
                  </a:srgbClr>
                </a:glow>
              </a:effectLst>
              <a:latin typeface="Curse Casual" panose="020B0606020101010101" pitchFamily="34" charset="0"/>
            </a:endParaRPr>
          </a:p>
          <a:p>
            <a:pPr algn="ctr">
              <a:lnSpc>
                <a:spcPct val="75000"/>
              </a:lnSpc>
            </a:pPr>
            <a:br>
              <a:rPr lang="en-US" sz="2400" dirty="0">
                <a:solidFill>
                  <a:schemeClr val="bg1"/>
                </a:solidFill>
                <a:effectLst>
                  <a:glow rad="139700">
                    <a:schemeClr val="accent2">
                      <a:lumMod val="75000"/>
                      <a:alpha val="85000"/>
                    </a:schemeClr>
                  </a:glow>
                </a:effectLst>
                <a:latin typeface="Curse Casual" panose="020B0606020101010101" pitchFamily="34" charset="0"/>
              </a:rPr>
            </a:br>
            <a:r>
              <a:rPr lang="en-US" sz="6000" dirty="0">
                <a:solidFill>
                  <a:schemeClr val="bg1"/>
                </a:solidFill>
                <a:effectLst/>
                <a:latin typeface="Curse Casual" panose="020B0606020101010101" pitchFamily="34" charset="0"/>
              </a:rPr>
              <a:t>Reveal it or get </a:t>
            </a:r>
            <a:br>
              <a:rPr lang="en-US" sz="6000" dirty="0">
                <a:solidFill>
                  <a:schemeClr val="bg1"/>
                </a:solidFill>
                <a:effectLst/>
                <a:latin typeface="Curse Casual" panose="020B0606020101010101" pitchFamily="34" charset="0"/>
              </a:rPr>
            </a:br>
            <a:r>
              <a:rPr lang="en-US" sz="6000" dirty="0">
                <a:solidFill>
                  <a:schemeClr val="bg1"/>
                </a:solidFill>
                <a:effectLst/>
                <a:latin typeface="Curse Casual" panose="020B0606020101010101" pitchFamily="34" charset="0"/>
              </a:rPr>
              <a:t>5 points?</a:t>
            </a:r>
          </a:p>
        </p:txBody>
      </p:sp>
    </p:spTree>
    <p:extLst>
      <p:ext uri="{BB962C8B-B14F-4D97-AF65-F5344CB8AC3E}">
        <p14:creationId xmlns:p14="http://schemas.microsoft.com/office/powerpoint/2010/main" val="2714520292"/>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Rare Card SFX.wav"/>
                                        </p:tgtEl>
                                      </p:cMediaNode>
                                    </p:audio>
                                  </p:subTnLst>
                                </p:cTn>
                              </p:par>
                              <p:par>
                                <p:cTn id="10" presetID="8" presetClass="emph" presetSubtype="0" repeatCount="indefinite" fill="hold" nodeType="withEffect">
                                  <p:stCondLst>
                                    <p:cond delay="0"/>
                                  </p:stCondLst>
                                  <p:childTnLst>
                                    <p:animRot by="21600000">
                                      <p:cBhvr>
                                        <p:cTn id="11" dur="5000" fill="hold"/>
                                        <p:tgtEl>
                                          <p:spTgt spid="4"/>
                                        </p:tgtEl>
                                        <p:attrNameLst>
                                          <p:attrName>r</p:attrName>
                                        </p:attrNameLst>
                                      </p:cBhvr>
                                    </p:animRot>
                                  </p:childTnLst>
                                </p:cTn>
                              </p:par>
                              <p:par>
                                <p:cTn id="12" presetID="47"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xit" presetSubtype="10" fill="hold" nodeType="clickEffect">
                                  <p:stCondLst>
                                    <p:cond delay="0"/>
                                  </p:stCondLst>
                                  <p:childTnLst>
                                    <p:anim calcmode="lin" valueType="num">
                                      <p:cBhvr>
                                        <p:cTn id="23" dur="350"/>
                                        <p:tgtEl>
                                          <p:spTgt spid="6"/>
                                        </p:tgtEl>
                                        <p:attrNameLst>
                                          <p:attrName>ppt_w</p:attrName>
                                        </p:attrNameLst>
                                      </p:cBhvr>
                                      <p:tavLst>
                                        <p:tav tm="0">
                                          <p:val>
                                            <p:strVal val="ppt_w"/>
                                          </p:val>
                                        </p:tav>
                                        <p:tav tm="100000">
                                          <p:val>
                                            <p:fltVal val="0"/>
                                          </p:val>
                                        </p:tav>
                                      </p:tavLst>
                                    </p:anim>
                                    <p:anim calcmode="lin" valueType="num">
                                      <p:cBhvr>
                                        <p:cTn id="24" dur="350"/>
                                        <p:tgtEl>
                                          <p:spTgt spid="6"/>
                                        </p:tgtEl>
                                        <p:attrNameLst>
                                          <p:attrName>ppt_h</p:attrName>
                                        </p:attrNameLst>
                                      </p:cBhvr>
                                      <p:tavLst>
                                        <p:tav tm="0">
                                          <p:val>
                                            <p:strVal val="ppt_h"/>
                                          </p:val>
                                        </p:tav>
                                        <p:tav tm="100000">
                                          <p:val>
                                            <p:strVal val="ppt_h"/>
                                          </p:val>
                                        </p:tav>
                                      </p:tavLst>
                                    </p:anim>
                                    <p:set>
                                      <p:cBhvr>
                                        <p:cTn id="25" dur="1" fill="hold">
                                          <p:stCondLst>
                                            <p:cond delay="349"/>
                                          </p:stCondLst>
                                        </p:cTn>
                                        <p:tgtEl>
                                          <p:spTgt spid="6"/>
                                        </p:tgtEl>
                                        <p:attrNameLst>
                                          <p:attrName>style.visibility</p:attrName>
                                        </p:attrNameLst>
                                      </p:cBhvr>
                                      <p:to>
                                        <p:strVal val="hidden"/>
                                      </p:to>
                                    </p:set>
                                  </p:childTnLst>
                                </p:cTn>
                              </p:par>
                            </p:childTnLst>
                          </p:cTn>
                        </p:par>
                        <p:par>
                          <p:cTn id="26" fill="hold">
                            <p:stCondLst>
                              <p:cond delay="350"/>
                            </p:stCondLst>
                            <p:childTnLst>
                              <p:par>
                                <p:cTn id="27" presetID="17" presetClass="entr" presetSubtype="1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350" fill="hold"/>
                                        <p:tgtEl>
                                          <p:spTgt spid="15"/>
                                        </p:tgtEl>
                                        <p:attrNameLst>
                                          <p:attrName>ppt_w</p:attrName>
                                        </p:attrNameLst>
                                      </p:cBhvr>
                                      <p:tavLst>
                                        <p:tav tm="0">
                                          <p:val>
                                            <p:fltVal val="0"/>
                                          </p:val>
                                        </p:tav>
                                        <p:tav tm="100000">
                                          <p:val>
                                            <p:strVal val="#ppt_w"/>
                                          </p:val>
                                        </p:tav>
                                      </p:tavLst>
                                    </p:anim>
                                    <p:anim calcmode="lin" valueType="num">
                                      <p:cBhvr>
                                        <p:cTn id="30" dur="350" fill="hold"/>
                                        <p:tgtEl>
                                          <p:spTgt spid="1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7"/>
                                            </p:cond>
                                          </p:stCondLst>
                                          <p:endCondLst>
                                            <p:cond evt="onStopAudio" delay="0">
                                              <p:tgtEl>
                                                <p:sldTgt/>
                                              </p:tgtEl>
                                            </p:cond>
                                          </p:endCondLst>
                                        </p:cTn>
                                        <p:tgtEl>
                                          <p:sndTgt r:embed="rId4" name="Lose All Pts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Glow"/>
          <p:cNvPicPr>
            <a:picLocks noChangeAspect="1"/>
          </p:cNvPicPr>
          <p:nvPr/>
        </p:nvPicPr>
        <p:blipFill>
          <a:blip r:embed="rId6"/>
          <a:stretch>
            <a:fillRect/>
          </a:stretch>
        </p:blipFill>
        <p:spPr>
          <a:xfrm>
            <a:off x="-5541992" y="-2878183"/>
            <a:ext cx="16708246" cy="12771122"/>
          </a:xfrm>
          <a:prstGeom prst="rect">
            <a:avLst/>
          </a:prstGeom>
        </p:spPr>
      </p:pic>
      <p:grpSp>
        <p:nvGrpSpPr>
          <p:cNvPr id="6" name="Rare Card Back"/>
          <p:cNvGrpSpPr/>
          <p:nvPr/>
        </p:nvGrpSpPr>
        <p:grpSpPr>
          <a:xfrm>
            <a:off x="610466" y="571580"/>
            <a:ext cx="4572000" cy="5852667"/>
            <a:chOff x="4873873" y="697538"/>
            <a:chExt cx="4572000" cy="5852667"/>
          </a:xfrm>
        </p:grpSpPr>
        <p:pic>
          <p:nvPicPr>
            <p:cNvPr id="8" name="Card"/>
            <p:cNvPicPr>
              <a:picLocks noChangeAspect="1"/>
            </p:cNvPicPr>
            <p:nvPr/>
          </p:nvPicPr>
          <p:blipFill>
            <a:blip r:embed="rId7"/>
            <a:stretch>
              <a:fillRect/>
            </a:stretch>
          </p:blipFill>
          <p:spPr>
            <a:xfrm>
              <a:off x="5016944" y="697538"/>
              <a:ext cx="4285859" cy="5852667"/>
            </a:xfrm>
            <a:prstGeom prst="rect">
              <a:avLst/>
            </a:prstGeom>
          </p:spPr>
        </p:pic>
        <p:pic>
          <p:nvPicPr>
            <p:cNvPr id="9" name="Sparkle" descr="via GIPHY in 2021 | Glitter gif, Overlays transparent, Random 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873873" y="697538"/>
              <a:ext cx="4572000" cy="457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Back to Home Button" descr="Exploding Kittens, Inc - GetApkApps.com">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Rare Card - Lose All Points"/>
          <p:cNvGrpSpPr/>
          <p:nvPr/>
        </p:nvGrpSpPr>
        <p:grpSpPr>
          <a:xfrm>
            <a:off x="779663" y="623832"/>
            <a:ext cx="4212701" cy="5718544"/>
            <a:chOff x="5432746" y="569728"/>
            <a:chExt cx="4212701" cy="5718544"/>
          </a:xfrm>
        </p:grpSpPr>
        <p:pic>
          <p:nvPicPr>
            <p:cNvPr id="16" name="Card"/>
            <p:cNvPicPr>
              <a:picLocks noChangeAspect="1"/>
            </p:cNvPicPr>
            <p:nvPr/>
          </p:nvPicPr>
          <p:blipFill>
            <a:blip r:embed="rId11"/>
            <a:stretch>
              <a:fillRect/>
            </a:stretch>
          </p:blipFill>
          <p:spPr>
            <a:xfrm>
              <a:off x="5432746" y="569728"/>
              <a:ext cx="4212701" cy="5718544"/>
            </a:xfrm>
            <a:prstGeom prst="rect">
              <a:avLst/>
            </a:prstGeom>
          </p:spPr>
        </p:pic>
        <p:sp>
          <p:nvSpPr>
            <p:cNvPr id="17" name="TextBox 16"/>
            <p:cNvSpPr txBox="1"/>
            <p:nvPr/>
          </p:nvSpPr>
          <p:spPr>
            <a:xfrm>
              <a:off x="5613266" y="697811"/>
              <a:ext cx="3791423"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LOSE ALL</a:t>
              </a:r>
              <a:r>
                <a:rPr lang="en-US" sz="4800" dirty="0">
                  <a:solidFill>
                    <a:srgbClr val="6A1112"/>
                  </a:solidFill>
                  <a:latin typeface="Curse Casual" panose="020B0606020101010101" pitchFamily="34" charset="0"/>
                </a:rPr>
                <a:t> POINTS!</a:t>
              </a:r>
            </a:p>
          </p:txBody>
        </p:sp>
        <p:sp>
          <p:nvSpPr>
            <p:cNvPr id="18" name="TextBox 17"/>
            <p:cNvSpPr txBox="1"/>
            <p:nvPr/>
          </p:nvSpPr>
          <p:spPr>
            <a:xfrm rot="10800000">
              <a:off x="5553152" y="5311765"/>
              <a:ext cx="3911648" cy="830997"/>
            </a:xfrm>
            <a:prstGeom prst="rect">
              <a:avLst/>
            </a:prstGeom>
            <a:noFill/>
          </p:spPr>
          <p:txBody>
            <a:bodyPr wrap="none" rtlCol="0">
              <a:spAutoFit/>
            </a:bodyPr>
            <a:lstStyle/>
            <a:p>
              <a:pPr algn="ctr"/>
              <a:r>
                <a:rPr lang="en-US" sz="4800" dirty="0">
                  <a:solidFill>
                    <a:srgbClr val="6A1112"/>
                  </a:solidFill>
                  <a:latin typeface="Curse Casual" panose="020B0606020101010101" pitchFamily="34" charset="0"/>
                </a:rPr>
                <a:t> </a:t>
              </a:r>
              <a:r>
                <a:rPr lang="en-US" sz="4800" dirty="0">
                  <a:solidFill>
                    <a:schemeClr val="bg1"/>
                  </a:solidFill>
                  <a:latin typeface="Curse Casual" panose="020B0606020101010101" pitchFamily="34" charset="0"/>
                </a:rPr>
                <a:t>LSOE ALL</a:t>
              </a:r>
              <a:r>
                <a:rPr lang="en-US" sz="4800" dirty="0">
                  <a:solidFill>
                    <a:srgbClr val="6A1112"/>
                  </a:solidFill>
                  <a:latin typeface="Curse Casual" panose="020B0606020101010101" pitchFamily="34" charset="0"/>
                </a:rPr>
                <a:t> POINTS!</a:t>
              </a:r>
            </a:p>
          </p:txBody>
        </p:sp>
      </p:grpSp>
      <p:sp>
        <p:nvSpPr>
          <p:cNvPr id="13" name="Instructions"/>
          <p:cNvSpPr txBox="1"/>
          <p:nvPr/>
        </p:nvSpPr>
        <p:spPr>
          <a:xfrm>
            <a:off x="5778041" y="1616185"/>
            <a:ext cx="5868864" cy="3970318"/>
          </a:xfrm>
          <a:prstGeom prst="rect">
            <a:avLst/>
          </a:prstGeom>
          <a:noFill/>
        </p:spPr>
        <p:txBody>
          <a:bodyPr wrap="square" rtlCol="0" anchor="ctr">
            <a:spAutoFit/>
          </a:bodyPr>
          <a:lstStyle/>
          <a:p>
            <a:pPr algn="ctr">
              <a:lnSpc>
                <a:spcPct val="75000"/>
              </a:lnSpc>
            </a:pPr>
            <a:r>
              <a:rPr lang="en-US" sz="9600" dirty="0">
                <a:gradFill flip="none" rotWithShape="1">
                  <a:gsLst>
                    <a:gs pos="29000">
                      <a:srgbClr val="F8DC31"/>
                    </a:gs>
                    <a:gs pos="70000">
                      <a:srgbClr val="F15F29"/>
                    </a:gs>
                  </a:gsLst>
                  <a:lin ang="16200000" scaled="1"/>
                  <a:tileRect/>
                </a:gradFill>
                <a:effectLst>
                  <a:glow rad="139700">
                    <a:srgbClr val="99120F">
                      <a:alpha val="62745"/>
                    </a:srgbClr>
                  </a:glow>
                </a:effectLst>
                <a:latin typeface="Curse Casual" panose="020B0606020101010101" pitchFamily="34" charset="0"/>
              </a:rPr>
              <a:t>YOU FOUND A RARE CARD!</a:t>
            </a:r>
            <a:endParaRPr lang="en-US" sz="9600" dirty="0">
              <a:solidFill>
                <a:schemeClr val="bg1"/>
              </a:solidFill>
              <a:effectLst>
                <a:glow rad="139700">
                  <a:srgbClr val="99120F">
                    <a:alpha val="62745"/>
                  </a:srgbClr>
                </a:glow>
              </a:effectLst>
              <a:latin typeface="Curse Casual" panose="020B0606020101010101" pitchFamily="34" charset="0"/>
            </a:endParaRPr>
          </a:p>
          <a:p>
            <a:pPr algn="ctr">
              <a:lnSpc>
                <a:spcPct val="75000"/>
              </a:lnSpc>
            </a:pPr>
            <a:br>
              <a:rPr lang="en-US" sz="2400" dirty="0">
                <a:solidFill>
                  <a:schemeClr val="bg1"/>
                </a:solidFill>
                <a:effectLst>
                  <a:glow rad="139700">
                    <a:schemeClr val="accent2">
                      <a:lumMod val="75000"/>
                      <a:alpha val="85000"/>
                    </a:schemeClr>
                  </a:glow>
                </a:effectLst>
                <a:latin typeface="Curse Casual" panose="020B0606020101010101" pitchFamily="34" charset="0"/>
              </a:rPr>
            </a:br>
            <a:r>
              <a:rPr lang="en-US" sz="6000" dirty="0">
                <a:solidFill>
                  <a:schemeClr val="bg1"/>
                </a:solidFill>
                <a:effectLst/>
                <a:latin typeface="Curse Casual" panose="020B0606020101010101" pitchFamily="34" charset="0"/>
              </a:rPr>
              <a:t>Reveal it or get </a:t>
            </a:r>
            <a:br>
              <a:rPr lang="en-US" sz="6000" dirty="0">
                <a:solidFill>
                  <a:schemeClr val="bg1"/>
                </a:solidFill>
                <a:effectLst/>
                <a:latin typeface="Curse Casual" panose="020B0606020101010101" pitchFamily="34" charset="0"/>
              </a:rPr>
            </a:br>
            <a:r>
              <a:rPr lang="en-US" sz="6000" dirty="0">
                <a:solidFill>
                  <a:schemeClr val="bg1"/>
                </a:solidFill>
                <a:effectLst/>
                <a:latin typeface="Curse Casual" panose="020B0606020101010101" pitchFamily="34" charset="0"/>
              </a:rPr>
              <a:t>5 points?</a:t>
            </a:r>
          </a:p>
        </p:txBody>
      </p:sp>
    </p:spTree>
    <p:extLst>
      <p:ext uri="{BB962C8B-B14F-4D97-AF65-F5344CB8AC3E}">
        <p14:creationId xmlns:p14="http://schemas.microsoft.com/office/powerpoint/2010/main" val="1401802145"/>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Rare Card SFX.wav"/>
                                        </p:tgtEl>
                                      </p:cMediaNode>
                                    </p:audio>
                                  </p:subTnLst>
                                </p:cTn>
                              </p:par>
                              <p:par>
                                <p:cTn id="10" presetID="8" presetClass="emph" presetSubtype="0" repeatCount="indefinite" fill="hold" nodeType="withEffect">
                                  <p:stCondLst>
                                    <p:cond delay="0"/>
                                  </p:stCondLst>
                                  <p:childTnLst>
                                    <p:animRot by="21600000">
                                      <p:cBhvr>
                                        <p:cTn id="11" dur="5000" fill="hold"/>
                                        <p:tgtEl>
                                          <p:spTgt spid="4"/>
                                        </p:tgtEl>
                                        <p:attrNameLst>
                                          <p:attrName>r</p:attrName>
                                        </p:attrNameLst>
                                      </p:cBhvr>
                                    </p:animRot>
                                  </p:childTnLst>
                                </p:cTn>
                              </p:par>
                              <p:par>
                                <p:cTn id="12" presetID="47"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xit" presetSubtype="10" fill="hold" nodeType="clickEffect">
                                  <p:stCondLst>
                                    <p:cond delay="0"/>
                                  </p:stCondLst>
                                  <p:childTnLst>
                                    <p:anim calcmode="lin" valueType="num">
                                      <p:cBhvr>
                                        <p:cTn id="23" dur="350"/>
                                        <p:tgtEl>
                                          <p:spTgt spid="6"/>
                                        </p:tgtEl>
                                        <p:attrNameLst>
                                          <p:attrName>ppt_w</p:attrName>
                                        </p:attrNameLst>
                                      </p:cBhvr>
                                      <p:tavLst>
                                        <p:tav tm="0">
                                          <p:val>
                                            <p:strVal val="ppt_w"/>
                                          </p:val>
                                        </p:tav>
                                        <p:tav tm="100000">
                                          <p:val>
                                            <p:fltVal val="0"/>
                                          </p:val>
                                        </p:tav>
                                      </p:tavLst>
                                    </p:anim>
                                    <p:anim calcmode="lin" valueType="num">
                                      <p:cBhvr>
                                        <p:cTn id="24" dur="350"/>
                                        <p:tgtEl>
                                          <p:spTgt spid="6"/>
                                        </p:tgtEl>
                                        <p:attrNameLst>
                                          <p:attrName>ppt_h</p:attrName>
                                        </p:attrNameLst>
                                      </p:cBhvr>
                                      <p:tavLst>
                                        <p:tav tm="0">
                                          <p:val>
                                            <p:strVal val="ppt_h"/>
                                          </p:val>
                                        </p:tav>
                                        <p:tav tm="100000">
                                          <p:val>
                                            <p:strVal val="ppt_h"/>
                                          </p:val>
                                        </p:tav>
                                      </p:tavLst>
                                    </p:anim>
                                    <p:set>
                                      <p:cBhvr>
                                        <p:cTn id="25" dur="1" fill="hold">
                                          <p:stCondLst>
                                            <p:cond delay="349"/>
                                          </p:stCondLst>
                                        </p:cTn>
                                        <p:tgtEl>
                                          <p:spTgt spid="6"/>
                                        </p:tgtEl>
                                        <p:attrNameLst>
                                          <p:attrName>style.visibility</p:attrName>
                                        </p:attrNameLst>
                                      </p:cBhvr>
                                      <p:to>
                                        <p:strVal val="hidden"/>
                                      </p:to>
                                    </p:set>
                                  </p:childTnLst>
                                </p:cTn>
                              </p:par>
                            </p:childTnLst>
                          </p:cTn>
                        </p:par>
                        <p:par>
                          <p:cTn id="26" fill="hold">
                            <p:stCondLst>
                              <p:cond delay="350"/>
                            </p:stCondLst>
                            <p:childTnLst>
                              <p:par>
                                <p:cTn id="27" presetID="17" presetClass="entr" presetSubtype="1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350" fill="hold"/>
                                        <p:tgtEl>
                                          <p:spTgt spid="15"/>
                                        </p:tgtEl>
                                        <p:attrNameLst>
                                          <p:attrName>ppt_w</p:attrName>
                                        </p:attrNameLst>
                                      </p:cBhvr>
                                      <p:tavLst>
                                        <p:tav tm="0">
                                          <p:val>
                                            <p:fltVal val="0"/>
                                          </p:val>
                                        </p:tav>
                                        <p:tav tm="100000">
                                          <p:val>
                                            <p:strVal val="#ppt_w"/>
                                          </p:val>
                                        </p:tav>
                                      </p:tavLst>
                                    </p:anim>
                                    <p:anim calcmode="lin" valueType="num">
                                      <p:cBhvr>
                                        <p:cTn id="30" dur="350" fill="hold"/>
                                        <p:tgtEl>
                                          <p:spTgt spid="1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7"/>
                                            </p:cond>
                                          </p:stCondLst>
                                          <p:endCondLst>
                                            <p:cond evt="onStopAudio" delay="0">
                                              <p:tgtEl>
                                                <p:sldTgt/>
                                              </p:tgtEl>
                                            </p:cond>
                                          </p:endCondLst>
                                        </p:cTn>
                                        <p:tgtEl>
                                          <p:sndTgt r:embed="rId4" name="Lose All Pts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15" name="Bomb Card"/>
          <p:cNvGrpSpPr/>
          <p:nvPr/>
        </p:nvGrpSpPr>
        <p:grpSpPr>
          <a:xfrm>
            <a:off x="1233742" y="613438"/>
            <a:ext cx="4212701" cy="5718544"/>
            <a:chOff x="5208636" y="569728"/>
            <a:chExt cx="4212701" cy="5718544"/>
          </a:xfrm>
        </p:grpSpPr>
        <p:pic>
          <p:nvPicPr>
            <p:cNvPr id="16" name="Card"/>
            <p:cNvPicPr>
              <a:picLocks noChangeAspect="1"/>
            </p:cNvPicPr>
            <p:nvPr/>
          </p:nvPicPr>
          <p:blipFill>
            <a:blip r:embed="rId6"/>
            <a:stretch>
              <a:fillRect/>
            </a:stretch>
          </p:blipFill>
          <p:spPr>
            <a:xfrm>
              <a:off x="5208636" y="569728"/>
              <a:ext cx="4212701" cy="5718544"/>
            </a:xfrm>
            <a:prstGeom prst="rect">
              <a:avLst/>
            </a:prstGeom>
          </p:spPr>
        </p:pic>
        <p:sp>
          <p:nvSpPr>
            <p:cNvPr id="17" name="TextBox 16"/>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18" name="TextBox 17"/>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6" name="2-Point Card"/>
          <p:cNvGrpSpPr/>
          <p:nvPr/>
        </p:nvGrpSpPr>
        <p:grpSpPr>
          <a:xfrm>
            <a:off x="1233742" y="613438"/>
            <a:ext cx="4212701" cy="5718544"/>
            <a:chOff x="5339507" y="569728"/>
            <a:chExt cx="4212701" cy="5718544"/>
          </a:xfrm>
        </p:grpSpPr>
        <p:pic>
          <p:nvPicPr>
            <p:cNvPr id="8" name="Card"/>
            <p:cNvPicPr>
              <a:picLocks noChangeAspect="1"/>
            </p:cNvPicPr>
            <p:nvPr/>
          </p:nvPicPr>
          <p:blipFill>
            <a:blip r:embed="rId9"/>
            <a:stretch>
              <a:fillRect/>
            </a:stretch>
          </p:blipFill>
          <p:spPr>
            <a:xfrm>
              <a:off x="5339507" y="569728"/>
              <a:ext cx="4212701" cy="5718544"/>
            </a:xfrm>
            <a:prstGeom prst="rect">
              <a:avLst/>
            </a:prstGeom>
          </p:spPr>
        </p:pic>
        <p:sp>
          <p:nvSpPr>
            <p:cNvPr id="9" name="TextBox 8"/>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10" name="TextBox 9"/>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11" name="2-Point Card"/>
          <p:cNvGrpSpPr/>
          <p:nvPr/>
        </p:nvGrpSpPr>
        <p:grpSpPr>
          <a:xfrm>
            <a:off x="1233742" y="613438"/>
            <a:ext cx="4212701" cy="5718544"/>
            <a:chOff x="5339507" y="569728"/>
            <a:chExt cx="4212701" cy="5718544"/>
          </a:xfrm>
        </p:grpSpPr>
        <p:pic>
          <p:nvPicPr>
            <p:cNvPr id="12" name="Card"/>
            <p:cNvPicPr>
              <a:picLocks noChangeAspect="1"/>
            </p:cNvPicPr>
            <p:nvPr/>
          </p:nvPicPr>
          <p:blipFill>
            <a:blip r:embed="rId9"/>
            <a:stretch>
              <a:fillRect/>
            </a:stretch>
          </p:blipFill>
          <p:spPr>
            <a:xfrm>
              <a:off x="5339507" y="569728"/>
              <a:ext cx="4212701" cy="5718544"/>
            </a:xfrm>
            <a:prstGeom prst="rect">
              <a:avLst/>
            </a:prstGeom>
          </p:spPr>
        </p:pic>
        <p:sp>
          <p:nvSpPr>
            <p:cNvPr id="13" name="TextBox 12"/>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14" name="TextBox 13"/>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pic>
        <p:nvPicPr>
          <p:cNvPr id="19" name="Back of Card"/>
          <p:cNvPicPr>
            <a:picLocks noChangeAspect="1"/>
          </p:cNvPicPr>
          <p:nvPr/>
        </p:nvPicPr>
        <p:blipFill>
          <a:blip r:embed="rId10"/>
          <a:stretch>
            <a:fillRect/>
          </a:stretch>
        </p:blipFill>
        <p:spPr>
          <a:xfrm>
            <a:off x="1233742" y="546377"/>
            <a:ext cx="4285859" cy="5852667"/>
          </a:xfrm>
          <a:prstGeom prst="rect">
            <a:avLst/>
          </a:prstGeom>
        </p:spPr>
      </p:pic>
      <p:sp>
        <p:nvSpPr>
          <p:cNvPr id="20"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21"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2"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2</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3"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4</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1302219931"/>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19"/>
                                        </p:tgtEl>
                                        <p:attrNameLst>
                                          <p:attrName>ppt_x</p:attrName>
                                        </p:attrNameLst>
                                      </p:cBhvr>
                                      <p:tavLst>
                                        <p:tav tm="0">
                                          <p:val>
                                            <p:strVal val="ppt_x"/>
                                          </p:val>
                                        </p:tav>
                                        <p:tav tm="100000">
                                          <p:val>
                                            <p:strVal val="0-ppt_w/2"/>
                                          </p:val>
                                        </p:tav>
                                      </p:tavLst>
                                    </p:anim>
                                    <p:anim calcmode="lin" valueType="num">
                                      <p:cBhvr additive="base">
                                        <p:cTn id="7" dur="500"/>
                                        <p:tgtEl>
                                          <p:spTgt spid="19"/>
                                        </p:tgtEl>
                                        <p:attrNameLst>
                                          <p:attrName>ppt_y</p:attrName>
                                        </p:attrNameLst>
                                      </p:cBhvr>
                                      <p:tavLst>
                                        <p:tav tm="0">
                                          <p:val>
                                            <p:strVal val="ppt_y"/>
                                          </p:val>
                                        </p:tav>
                                        <p:tav tm="100000">
                                          <p:val>
                                            <p:strVal val="ppt_y"/>
                                          </p:val>
                                        </p:tav>
                                      </p:tavLst>
                                    </p:anim>
                                    <p:set>
                                      <p:cBhvr>
                                        <p:cTn id="8" dur="1" fill="hold">
                                          <p:stCondLst>
                                            <p:cond delay="499"/>
                                          </p:stCondLst>
                                        </p:cTn>
                                        <p:tgtEl>
                                          <p:spTgt spid="1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1"/>
                                        </p:tgtEl>
                                      </p:cBhvr>
                                    </p:animEffect>
                                    <p:set>
                                      <p:cBhvr>
                                        <p:cTn id="13" dur="1" fill="hold">
                                          <p:stCondLst>
                                            <p:cond delay="499"/>
                                          </p:stCondLst>
                                        </p:cTn>
                                        <p:tgtEl>
                                          <p:spTgt spid="21"/>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11"/>
                                        </p:tgtEl>
                                        <p:attrNameLst>
                                          <p:attrName>ppt_x</p:attrName>
                                        </p:attrNameLst>
                                      </p:cBhvr>
                                      <p:tavLst>
                                        <p:tav tm="0">
                                          <p:val>
                                            <p:strVal val="ppt_x"/>
                                          </p:val>
                                        </p:tav>
                                        <p:tav tm="100000">
                                          <p:val>
                                            <p:strVal val="0-ppt_w/2"/>
                                          </p:val>
                                        </p:tav>
                                      </p:tavLst>
                                    </p:anim>
                                    <p:anim calcmode="lin" valueType="num">
                                      <p:cBhvr additive="base">
                                        <p:cTn id="21" dur="500"/>
                                        <p:tgtEl>
                                          <p:spTgt spid="11"/>
                                        </p:tgtEl>
                                        <p:attrNameLst>
                                          <p:attrName>ppt_y</p:attrName>
                                        </p:attrNameLst>
                                      </p:cBhvr>
                                      <p:tavLst>
                                        <p:tav tm="0">
                                          <p:val>
                                            <p:strVal val="ppt_y"/>
                                          </p:val>
                                        </p:tav>
                                        <p:tav tm="100000">
                                          <p:val>
                                            <p:strVal val="ppt_y"/>
                                          </p:val>
                                        </p:tav>
                                      </p:tavLst>
                                    </p:anim>
                                    <p:set>
                                      <p:cBhvr>
                                        <p:cTn id="22" dur="1" fill="hold">
                                          <p:stCondLst>
                                            <p:cond delay="499"/>
                                          </p:stCondLst>
                                        </p:cTn>
                                        <p:tgtEl>
                                          <p:spTgt spid="11"/>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22"/>
                                        </p:tgtEl>
                                      </p:cBhvr>
                                    </p:animEffect>
                                    <p:set>
                                      <p:cBhvr>
                                        <p:cTn id="27" dur="1" fill="hold">
                                          <p:stCondLst>
                                            <p:cond delay="499"/>
                                          </p:stCondLst>
                                        </p:cTn>
                                        <p:tgtEl>
                                          <p:spTgt spid="22"/>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6"/>
                                        </p:tgtEl>
                                        <p:attrNameLst>
                                          <p:attrName>ppt_x</p:attrName>
                                        </p:attrNameLst>
                                      </p:cBhvr>
                                      <p:tavLst>
                                        <p:tav tm="0">
                                          <p:val>
                                            <p:strVal val="ppt_x"/>
                                          </p:val>
                                        </p:tav>
                                        <p:tav tm="100000">
                                          <p:val>
                                            <p:strVal val="0-ppt_w/2"/>
                                          </p:val>
                                        </p:tav>
                                      </p:tavLst>
                                    </p:anim>
                                    <p:anim calcmode="lin" valueType="num">
                                      <p:cBhvr additive="base">
                                        <p:cTn id="35" dur="500"/>
                                        <p:tgtEl>
                                          <p:spTgt spid="6"/>
                                        </p:tgtEl>
                                        <p:attrNameLst>
                                          <p:attrName>ppt_y</p:attrName>
                                        </p:attrNameLst>
                                      </p:cBhvr>
                                      <p:tavLst>
                                        <p:tav tm="0">
                                          <p:val>
                                            <p:strVal val="ppt_y"/>
                                          </p:val>
                                        </p:tav>
                                        <p:tav tm="100000">
                                          <p:val>
                                            <p:strVal val="ppt_y"/>
                                          </p:val>
                                        </p:tav>
                                      </p:tavLst>
                                    </p:anim>
                                    <p:set>
                                      <p:cBhvr>
                                        <p:cTn id="36" dur="1" fill="hold">
                                          <p:stCondLst>
                                            <p:cond delay="499"/>
                                          </p:stCondLst>
                                        </p:cTn>
                                        <p:tgtEl>
                                          <p:spTgt spid="6"/>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23"/>
                                        </p:tgtEl>
                                      </p:cBhvr>
                                    </p:animEffect>
                                    <p:set>
                                      <p:cBhvr>
                                        <p:cTn id="41" dur="1" fill="hold">
                                          <p:stCondLst>
                                            <p:cond delay="499"/>
                                          </p:stCondLst>
                                        </p:cTn>
                                        <p:tgtEl>
                                          <p:spTgt spid="23"/>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par>
                          <p:cTn id="45" fill="hold">
                            <p:stCondLst>
                              <p:cond delay="500"/>
                            </p:stCondLst>
                            <p:childTnLst>
                              <p:par>
                                <p:cTn id="46" presetID="32" presetClass="emph" presetSubtype="0" repeatCount="5000" fill="hold" nodeType="afterEffect">
                                  <p:stCondLst>
                                    <p:cond delay="0"/>
                                  </p:stCondLst>
                                  <p:childTnLst>
                                    <p:animRot by="120000">
                                      <p:cBhvr>
                                        <p:cTn id="47" dur="50" fill="hold">
                                          <p:stCondLst>
                                            <p:cond delay="0"/>
                                          </p:stCondLst>
                                        </p:cTn>
                                        <p:tgtEl>
                                          <p:spTgt spid="15"/>
                                        </p:tgtEl>
                                        <p:attrNameLst>
                                          <p:attrName>r</p:attrName>
                                        </p:attrNameLst>
                                      </p:cBhvr>
                                    </p:animRot>
                                    <p:animRot by="-240000">
                                      <p:cBhvr>
                                        <p:cTn id="48" dur="100" fill="hold">
                                          <p:stCondLst>
                                            <p:cond delay="100"/>
                                          </p:stCondLst>
                                        </p:cTn>
                                        <p:tgtEl>
                                          <p:spTgt spid="15"/>
                                        </p:tgtEl>
                                        <p:attrNameLst>
                                          <p:attrName>r</p:attrName>
                                        </p:attrNameLst>
                                      </p:cBhvr>
                                    </p:animRot>
                                    <p:animRot by="240000">
                                      <p:cBhvr>
                                        <p:cTn id="49" dur="100" fill="hold">
                                          <p:stCondLst>
                                            <p:cond delay="200"/>
                                          </p:stCondLst>
                                        </p:cTn>
                                        <p:tgtEl>
                                          <p:spTgt spid="15"/>
                                        </p:tgtEl>
                                        <p:attrNameLst>
                                          <p:attrName>r</p:attrName>
                                        </p:attrNameLst>
                                      </p:cBhvr>
                                    </p:animRot>
                                    <p:animRot by="-240000">
                                      <p:cBhvr>
                                        <p:cTn id="50" dur="100" fill="hold">
                                          <p:stCondLst>
                                            <p:cond delay="300"/>
                                          </p:stCondLst>
                                        </p:cTn>
                                        <p:tgtEl>
                                          <p:spTgt spid="15"/>
                                        </p:tgtEl>
                                        <p:attrNameLst>
                                          <p:attrName>r</p:attrName>
                                        </p:attrNameLst>
                                      </p:cBhvr>
                                    </p:animRot>
                                    <p:animRot by="120000">
                                      <p:cBhvr>
                                        <p:cTn id="51" dur="100" fill="hold">
                                          <p:stCondLst>
                                            <p:cond delay="400"/>
                                          </p:stCondLst>
                                        </p:cTn>
                                        <p:tgtEl>
                                          <p:spTgt spid="15"/>
                                        </p:tgtEl>
                                        <p:attrNameLst>
                                          <p:attrName>r</p:attrName>
                                        </p:attrNameLst>
                                      </p:cBhvr>
                                    </p:animRot>
                                  </p:childTnLst>
                                  <p:subTnLst>
                                    <p:audio>
                                      <p:cMediaNode>
                                        <p:cTn display="0" masterRel="sameClick">
                                          <p:stCondLst>
                                            <p:cond evt="begin" delay="0">
                                              <p:tn val="46"/>
                                            </p:cond>
                                          </p:stCondLst>
                                          <p:endCondLst>
                                            <p:cond evt="onStopAudio" delay="0">
                                              <p:tgtEl>
                                                <p:sldTgt/>
                                              </p:tgtEl>
                                            </p:cond>
                                          </p:endCondLst>
                                        </p:cTn>
                                        <p:tgtEl>
                                          <p:sndTgt r:embed="rId4" name="Exploding Cat SFX.wav"/>
                                        </p:tgtEl>
                                      </p:cMediaNode>
                                    </p:audio>
                                  </p:subTnLst>
                                </p:cTn>
                              </p:par>
                              <p:par>
                                <p:cTn id="52" presetID="32" presetClass="emph" presetSubtype="0" repeatCount="5000" fill="hold" grpId="2" nodeType="withEffect">
                                  <p:stCondLst>
                                    <p:cond delay="0"/>
                                  </p:stCondLst>
                                  <p:childTnLst>
                                    <p:animRot by="120000">
                                      <p:cBhvr>
                                        <p:cTn id="53" dur="50" fill="hold">
                                          <p:stCondLst>
                                            <p:cond delay="0"/>
                                          </p:stCondLst>
                                        </p:cTn>
                                        <p:tgtEl>
                                          <p:spTgt spid="21"/>
                                        </p:tgtEl>
                                        <p:attrNameLst>
                                          <p:attrName>r</p:attrName>
                                        </p:attrNameLst>
                                      </p:cBhvr>
                                    </p:animRot>
                                    <p:animRot by="-240000">
                                      <p:cBhvr>
                                        <p:cTn id="54" dur="100" fill="hold">
                                          <p:stCondLst>
                                            <p:cond delay="100"/>
                                          </p:stCondLst>
                                        </p:cTn>
                                        <p:tgtEl>
                                          <p:spTgt spid="21"/>
                                        </p:tgtEl>
                                        <p:attrNameLst>
                                          <p:attrName>r</p:attrName>
                                        </p:attrNameLst>
                                      </p:cBhvr>
                                    </p:animRot>
                                    <p:animRot by="240000">
                                      <p:cBhvr>
                                        <p:cTn id="55" dur="100" fill="hold">
                                          <p:stCondLst>
                                            <p:cond delay="200"/>
                                          </p:stCondLst>
                                        </p:cTn>
                                        <p:tgtEl>
                                          <p:spTgt spid="21"/>
                                        </p:tgtEl>
                                        <p:attrNameLst>
                                          <p:attrName>r</p:attrName>
                                        </p:attrNameLst>
                                      </p:cBhvr>
                                    </p:animRot>
                                    <p:animRot by="-240000">
                                      <p:cBhvr>
                                        <p:cTn id="56" dur="100" fill="hold">
                                          <p:stCondLst>
                                            <p:cond delay="300"/>
                                          </p:stCondLst>
                                        </p:cTn>
                                        <p:tgtEl>
                                          <p:spTgt spid="21"/>
                                        </p:tgtEl>
                                        <p:attrNameLst>
                                          <p:attrName>r</p:attrName>
                                        </p:attrNameLst>
                                      </p:cBhvr>
                                    </p:animRot>
                                    <p:animRot by="120000">
                                      <p:cBhvr>
                                        <p:cTn id="57" dur="100" fill="hold">
                                          <p:stCondLst>
                                            <p:cond delay="400"/>
                                          </p:stCondLst>
                                        </p:cTn>
                                        <p:tgtEl>
                                          <p:spTgt spid="2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1" grpId="1"/>
      <p:bldP spid="21" grpId="2"/>
      <p:bldP spid="22" grpId="0"/>
      <p:bldP spid="22" grpId="1"/>
      <p:bldP spid="23" grpId="0"/>
      <p:bldP spid="23" grpId="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25" name="Nuclear Card"/>
          <p:cNvGrpSpPr/>
          <p:nvPr/>
        </p:nvGrpSpPr>
        <p:grpSpPr>
          <a:xfrm>
            <a:off x="1270321" y="607396"/>
            <a:ext cx="4212701" cy="5718544"/>
            <a:chOff x="5302734" y="569728"/>
            <a:chExt cx="4212701" cy="5718544"/>
          </a:xfrm>
        </p:grpSpPr>
        <p:pic>
          <p:nvPicPr>
            <p:cNvPr id="26" name="Card"/>
            <p:cNvPicPr>
              <a:picLocks noChangeAspect="1"/>
            </p:cNvPicPr>
            <p:nvPr/>
          </p:nvPicPr>
          <p:blipFill>
            <a:blip r:embed="rId6"/>
            <a:stretch>
              <a:fillRect/>
            </a:stretch>
          </p:blipFill>
          <p:spPr>
            <a:xfrm>
              <a:off x="5302734" y="569728"/>
              <a:ext cx="4212701" cy="5718544"/>
            </a:xfrm>
            <a:prstGeom prst="rect">
              <a:avLst/>
            </a:prstGeom>
          </p:spPr>
        </p:pic>
        <p:sp>
          <p:nvSpPr>
            <p:cNvPr id="27" name="TextBox 26"/>
            <p:cNvSpPr txBox="1"/>
            <p:nvPr/>
          </p:nvSpPr>
          <p:spPr>
            <a:xfrm>
              <a:off x="6158372" y="611020"/>
              <a:ext cx="2098651" cy="830997"/>
            </a:xfrm>
            <a:prstGeom prst="rect">
              <a:avLst/>
            </a:prstGeom>
            <a:noFill/>
          </p:spPr>
          <p:txBody>
            <a:bodyPr wrap="none" rtlCol="0">
              <a:spAutoFit/>
            </a:bodyPr>
            <a:lstStyle/>
            <a:p>
              <a:r>
                <a:rPr lang="en-US" sz="4800" dirty="0">
                  <a:solidFill>
                    <a:srgbClr val="FFC000"/>
                  </a:solidFill>
                  <a:latin typeface="Curse Casual" panose="020B0606020101010101" pitchFamily="34" charset="0"/>
                </a:rPr>
                <a:t>NUCLEAR!</a:t>
              </a:r>
            </a:p>
          </p:txBody>
        </p:sp>
        <p:sp>
          <p:nvSpPr>
            <p:cNvPr id="28" name="TextBox 27"/>
            <p:cNvSpPr txBox="1"/>
            <p:nvPr/>
          </p:nvSpPr>
          <p:spPr>
            <a:xfrm rot="10800000">
              <a:off x="6548621" y="5376199"/>
              <a:ext cx="2098651" cy="830997"/>
            </a:xfrm>
            <a:prstGeom prst="rect">
              <a:avLst/>
            </a:prstGeom>
            <a:noFill/>
          </p:spPr>
          <p:txBody>
            <a:bodyPr wrap="none" rtlCol="0">
              <a:spAutoFit/>
            </a:bodyPr>
            <a:lstStyle/>
            <a:p>
              <a:r>
                <a:rPr lang="en-US" sz="4800" dirty="0">
                  <a:solidFill>
                    <a:srgbClr val="FFC000"/>
                  </a:solidFill>
                  <a:latin typeface="Curse Casual" panose="020B0606020101010101" pitchFamily="34" charset="0"/>
                </a:rPr>
                <a:t>NUCLEAR!</a:t>
              </a: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1-Point Card"/>
          <p:cNvGrpSpPr/>
          <p:nvPr/>
        </p:nvGrpSpPr>
        <p:grpSpPr>
          <a:xfrm>
            <a:off x="1270321" y="607396"/>
            <a:ext cx="4212701" cy="5718544"/>
            <a:chOff x="5067361" y="352811"/>
            <a:chExt cx="4212701" cy="5718544"/>
          </a:xfrm>
        </p:grpSpPr>
        <p:pic>
          <p:nvPicPr>
            <p:cNvPr id="5" name="Card"/>
            <p:cNvPicPr>
              <a:picLocks noChangeAspect="1"/>
            </p:cNvPicPr>
            <p:nvPr/>
          </p:nvPicPr>
          <p:blipFill>
            <a:blip r:embed="rId9"/>
            <a:stretch>
              <a:fillRect/>
            </a:stretch>
          </p:blipFill>
          <p:spPr>
            <a:xfrm>
              <a:off x="5067361" y="352811"/>
              <a:ext cx="4212701" cy="5718544"/>
            </a:xfrm>
            <a:prstGeom prst="rect">
              <a:avLst/>
            </a:prstGeom>
          </p:spPr>
        </p:pic>
        <p:sp>
          <p:nvSpPr>
            <p:cNvPr id="6" name="TextBox 5"/>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8" name="TextBox 7"/>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13" name="3-Point Card"/>
          <p:cNvGrpSpPr/>
          <p:nvPr/>
        </p:nvGrpSpPr>
        <p:grpSpPr>
          <a:xfrm>
            <a:off x="1245935" y="607396"/>
            <a:ext cx="4261473" cy="5718544"/>
            <a:chOff x="5302037" y="569728"/>
            <a:chExt cx="4261473" cy="5718544"/>
          </a:xfrm>
        </p:grpSpPr>
        <p:pic>
          <p:nvPicPr>
            <p:cNvPr id="14" name="Card"/>
            <p:cNvPicPr>
              <a:picLocks noChangeAspect="1"/>
            </p:cNvPicPr>
            <p:nvPr/>
          </p:nvPicPr>
          <p:blipFill>
            <a:blip r:embed="rId10"/>
            <a:stretch>
              <a:fillRect/>
            </a:stretch>
          </p:blipFill>
          <p:spPr>
            <a:xfrm>
              <a:off x="5302037" y="569728"/>
              <a:ext cx="4261473" cy="5718544"/>
            </a:xfrm>
            <a:prstGeom prst="rect">
              <a:avLst/>
            </a:prstGeom>
          </p:spPr>
        </p:pic>
        <p:sp>
          <p:nvSpPr>
            <p:cNvPr id="15" name="TextBox 14"/>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17" name="4-Point Card"/>
          <p:cNvGrpSpPr/>
          <p:nvPr/>
        </p:nvGrpSpPr>
        <p:grpSpPr>
          <a:xfrm>
            <a:off x="1270321" y="607396"/>
            <a:ext cx="4212701" cy="5718544"/>
            <a:chOff x="6095999" y="569728"/>
            <a:chExt cx="4212701" cy="5718544"/>
          </a:xfrm>
        </p:grpSpPr>
        <p:pic>
          <p:nvPicPr>
            <p:cNvPr id="18" name="Card"/>
            <p:cNvPicPr>
              <a:picLocks noChangeAspect="1"/>
            </p:cNvPicPr>
            <p:nvPr/>
          </p:nvPicPr>
          <p:blipFill>
            <a:blip r:embed="rId11"/>
            <a:stretch>
              <a:fillRect/>
            </a:stretch>
          </p:blipFill>
          <p:spPr>
            <a:xfrm>
              <a:off x="6095999" y="569728"/>
              <a:ext cx="4212701" cy="5718544"/>
            </a:xfrm>
            <a:prstGeom prst="rect">
              <a:avLst/>
            </a:prstGeom>
          </p:spPr>
        </p:pic>
        <p:sp>
          <p:nvSpPr>
            <p:cNvPr id="19" name="TextBox 18"/>
            <p:cNvSpPr txBox="1"/>
            <p:nvPr/>
          </p:nvSpPr>
          <p:spPr>
            <a:xfrm>
              <a:off x="6894978"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sp>
          <p:nvSpPr>
            <p:cNvPr id="20" name="TextBox 19"/>
            <p:cNvSpPr txBox="1"/>
            <p:nvPr/>
          </p:nvSpPr>
          <p:spPr>
            <a:xfrm rot="10800000">
              <a:off x="6970606" y="5356012"/>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grpSp>
      <p:grpSp>
        <p:nvGrpSpPr>
          <p:cNvPr id="9" name="2-Point Card"/>
          <p:cNvGrpSpPr/>
          <p:nvPr/>
        </p:nvGrpSpPr>
        <p:grpSpPr>
          <a:xfrm>
            <a:off x="1270321" y="607396"/>
            <a:ext cx="4212701" cy="5718544"/>
            <a:chOff x="5339507" y="569728"/>
            <a:chExt cx="4212701" cy="5718544"/>
          </a:xfrm>
        </p:grpSpPr>
        <p:pic>
          <p:nvPicPr>
            <p:cNvPr id="10" name="Card"/>
            <p:cNvPicPr>
              <a:picLocks noChangeAspect="1"/>
            </p:cNvPicPr>
            <p:nvPr/>
          </p:nvPicPr>
          <p:blipFill>
            <a:blip r:embed="rId12"/>
            <a:stretch>
              <a:fillRect/>
            </a:stretch>
          </p:blipFill>
          <p:spPr>
            <a:xfrm>
              <a:off x="5339507" y="569728"/>
              <a:ext cx="4212701" cy="5718544"/>
            </a:xfrm>
            <a:prstGeom prst="rect">
              <a:avLst/>
            </a:prstGeom>
          </p:spPr>
        </p:pic>
        <p:sp>
          <p:nvSpPr>
            <p:cNvPr id="11" name="TextBox 10"/>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21" name="5-Point Card"/>
          <p:cNvGrpSpPr/>
          <p:nvPr/>
        </p:nvGrpSpPr>
        <p:grpSpPr>
          <a:xfrm>
            <a:off x="1270321" y="607396"/>
            <a:ext cx="4212701" cy="5718544"/>
            <a:chOff x="5522394" y="668570"/>
            <a:chExt cx="4212701" cy="5718544"/>
          </a:xfrm>
        </p:grpSpPr>
        <p:pic>
          <p:nvPicPr>
            <p:cNvPr id="22" name="Card"/>
            <p:cNvPicPr>
              <a:picLocks noChangeAspect="1"/>
            </p:cNvPicPr>
            <p:nvPr/>
          </p:nvPicPr>
          <p:blipFill>
            <a:blip r:embed="rId13"/>
            <a:stretch>
              <a:fillRect/>
            </a:stretch>
          </p:blipFill>
          <p:spPr>
            <a:xfrm>
              <a:off x="5522394" y="668570"/>
              <a:ext cx="4212701" cy="5718544"/>
            </a:xfrm>
            <a:prstGeom prst="rect">
              <a:avLst/>
            </a:prstGeom>
          </p:spPr>
        </p:pic>
        <p:sp>
          <p:nvSpPr>
            <p:cNvPr id="23" name="TextBox 22"/>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24" name="TextBox 23"/>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pic>
        <p:nvPicPr>
          <p:cNvPr id="29" name="Back of Card"/>
          <p:cNvPicPr>
            <a:picLocks noChangeAspect="1"/>
          </p:cNvPicPr>
          <p:nvPr/>
        </p:nvPicPr>
        <p:blipFill>
          <a:blip r:embed="rId14"/>
          <a:stretch>
            <a:fillRect/>
          </a:stretch>
        </p:blipFill>
        <p:spPr>
          <a:xfrm>
            <a:off x="1233742" y="540335"/>
            <a:ext cx="4285859" cy="5852667"/>
          </a:xfrm>
          <a:prstGeom prst="rect">
            <a:avLst/>
          </a:prstGeom>
        </p:spPr>
      </p:pic>
      <p:sp>
        <p:nvSpPr>
          <p:cNvPr id="30"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31" name="Points"/>
          <p:cNvSpPr/>
          <p:nvPr/>
        </p:nvSpPr>
        <p:spPr>
          <a:xfrm>
            <a:off x="7996980"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2" name="Points"/>
          <p:cNvSpPr/>
          <p:nvPr/>
        </p:nvSpPr>
        <p:spPr>
          <a:xfrm>
            <a:off x="7996980"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5</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3" name="Points"/>
          <p:cNvSpPr/>
          <p:nvPr/>
        </p:nvSpPr>
        <p:spPr>
          <a:xfrm>
            <a:off x="7996980"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4" name="Points"/>
          <p:cNvSpPr/>
          <p:nvPr/>
        </p:nvSpPr>
        <p:spPr>
          <a:xfrm>
            <a:off x="7784079" y="2016018"/>
            <a:ext cx="2431856"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11</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5" name="Points"/>
          <p:cNvSpPr/>
          <p:nvPr/>
        </p:nvSpPr>
        <p:spPr>
          <a:xfrm>
            <a:off x="7649202" y="2016018"/>
            <a:ext cx="2701610"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14</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7" name="Points"/>
          <p:cNvSpPr/>
          <p:nvPr/>
        </p:nvSpPr>
        <p:spPr>
          <a:xfrm>
            <a:off x="7507618" y="2016018"/>
            <a:ext cx="2984779"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15</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793418937"/>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9"/>
                                        </p:tgtEl>
                                        <p:attrNameLst>
                                          <p:attrName>ppt_x</p:attrName>
                                        </p:attrNameLst>
                                      </p:cBhvr>
                                      <p:tavLst>
                                        <p:tav tm="0">
                                          <p:val>
                                            <p:strVal val="ppt_x"/>
                                          </p:val>
                                        </p:tav>
                                        <p:tav tm="100000">
                                          <p:val>
                                            <p:strVal val="0-ppt_w/2"/>
                                          </p:val>
                                        </p:tav>
                                      </p:tavLst>
                                    </p:anim>
                                    <p:anim calcmode="lin" valueType="num">
                                      <p:cBhvr additive="base">
                                        <p:cTn id="7" dur="500"/>
                                        <p:tgtEl>
                                          <p:spTgt spid="29"/>
                                        </p:tgtEl>
                                        <p:attrNameLst>
                                          <p:attrName>ppt_y</p:attrName>
                                        </p:attrNameLst>
                                      </p:cBhvr>
                                      <p:tavLst>
                                        <p:tav tm="0">
                                          <p:val>
                                            <p:strVal val="ppt_y"/>
                                          </p:val>
                                        </p:tav>
                                        <p:tav tm="100000">
                                          <p:val>
                                            <p:strVal val="ppt_y"/>
                                          </p:val>
                                        </p:tav>
                                      </p:tavLst>
                                    </p:anim>
                                    <p:set>
                                      <p:cBhvr>
                                        <p:cTn id="8"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31"/>
                                        </p:tgtEl>
                                      </p:cBhvr>
                                    </p:animEffect>
                                    <p:set>
                                      <p:cBhvr>
                                        <p:cTn id="13" dur="1" fill="hold">
                                          <p:stCondLst>
                                            <p:cond delay="499"/>
                                          </p:stCondLst>
                                        </p:cTn>
                                        <p:tgtEl>
                                          <p:spTgt spid="31"/>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21"/>
                                        </p:tgtEl>
                                        <p:attrNameLst>
                                          <p:attrName>ppt_x</p:attrName>
                                        </p:attrNameLst>
                                      </p:cBhvr>
                                      <p:tavLst>
                                        <p:tav tm="0">
                                          <p:val>
                                            <p:strVal val="ppt_x"/>
                                          </p:val>
                                        </p:tav>
                                        <p:tav tm="100000">
                                          <p:val>
                                            <p:strVal val="0-ppt_w/2"/>
                                          </p:val>
                                        </p:tav>
                                      </p:tavLst>
                                    </p:anim>
                                    <p:anim calcmode="lin" valueType="num">
                                      <p:cBhvr additive="base">
                                        <p:cTn id="21" dur="500"/>
                                        <p:tgtEl>
                                          <p:spTgt spid="21"/>
                                        </p:tgtEl>
                                        <p:attrNameLst>
                                          <p:attrName>ppt_y</p:attrName>
                                        </p:attrNameLst>
                                      </p:cBhvr>
                                      <p:tavLst>
                                        <p:tav tm="0">
                                          <p:val>
                                            <p:strVal val="ppt_y"/>
                                          </p:val>
                                        </p:tav>
                                        <p:tav tm="100000">
                                          <p:val>
                                            <p:strVal val="ppt_y"/>
                                          </p:val>
                                        </p:tav>
                                      </p:tavLst>
                                    </p:anim>
                                    <p:set>
                                      <p:cBhvr>
                                        <p:cTn id="22"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32"/>
                                        </p:tgtEl>
                                      </p:cBhvr>
                                    </p:animEffect>
                                    <p:set>
                                      <p:cBhvr>
                                        <p:cTn id="27" dur="1" fill="hold">
                                          <p:stCondLst>
                                            <p:cond delay="499"/>
                                          </p:stCondLst>
                                        </p:cTn>
                                        <p:tgtEl>
                                          <p:spTgt spid="32"/>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0-ppt_w/2"/>
                                          </p:val>
                                        </p:tav>
                                      </p:tavLst>
                                    </p:anim>
                                    <p:anim calcmode="lin" valueType="num">
                                      <p:cBhvr additive="base">
                                        <p:cTn id="35" dur="500"/>
                                        <p:tgtEl>
                                          <p:spTgt spid="9"/>
                                        </p:tgtEl>
                                        <p:attrNameLst>
                                          <p:attrName>ppt_y</p:attrName>
                                        </p:attrNameLst>
                                      </p:cBhvr>
                                      <p:tavLst>
                                        <p:tav tm="0">
                                          <p:val>
                                            <p:strVal val="ppt_y"/>
                                          </p:val>
                                        </p:tav>
                                        <p:tav tm="100000">
                                          <p:val>
                                            <p:strVal val="ppt_y"/>
                                          </p:val>
                                        </p:tav>
                                      </p:tavLst>
                                    </p:anim>
                                    <p:set>
                                      <p:cBhvr>
                                        <p:cTn id="36"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33"/>
                                        </p:tgtEl>
                                      </p:cBhvr>
                                    </p:animEffect>
                                    <p:set>
                                      <p:cBhvr>
                                        <p:cTn id="41" dur="1" fill="hold">
                                          <p:stCondLst>
                                            <p:cond delay="499"/>
                                          </p:stCondLst>
                                        </p:cTn>
                                        <p:tgtEl>
                                          <p:spTgt spid="33"/>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17"/>
                                        </p:tgtEl>
                                        <p:attrNameLst>
                                          <p:attrName>ppt_x</p:attrName>
                                        </p:attrNameLst>
                                      </p:cBhvr>
                                      <p:tavLst>
                                        <p:tav tm="0">
                                          <p:val>
                                            <p:strVal val="ppt_x"/>
                                          </p:val>
                                        </p:tav>
                                        <p:tav tm="100000">
                                          <p:val>
                                            <p:strVal val="0-ppt_w/2"/>
                                          </p:val>
                                        </p:tav>
                                      </p:tavLst>
                                    </p:anim>
                                    <p:anim calcmode="lin" valueType="num">
                                      <p:cBhvr additive="base">
                                        <p:cTn id="49" dur="500"/>
                                        <p:tgtEl>
                                          <p:spTgt spid="17"/>
                                        </p:tgtEl>
                                        <p:attrNameLst>
                                          <p:attrName>ppt_y</p:attrName>
                                        </p:attrNameLst>
                                      </p:cBhvr>
                                      <p:tavLst>
                                        <p:tav tm="0">
                                          <p:val>
                                            <p:strVal val="ppt_y"/>
                                          </p:val>
                                        </p:tav>
                                        <p:tav tm="100000">
                                          <p:val>
                                            <p:strVal val="ppt_y"/>
                                          </p:val>
                                        </p:tav>
                                      </p:tavLst>
                                    </p:anim>
                                    <p:set>
                                      <p:cBhvr>
                                        <p:cTn id="50"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34"/>
                                        </p:tgtEl>
                                      </p:cBhvr>
                                    </p:animEffect>
                                    <p:set>
                                      <p:cBhvr>
                                        <p:cTn id="55" dur="1" fill="hold">
                                          <p:stCondLst>
                                            <p:cond delay="499"/>
                                          </p:stCondLst>
                                        </p:cTn>
                                        <p:tgtEl>
                                          <p:spTgt spid="34"/>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8" fill="hold" nodeType="clickEffect">
                                  <p:stCondLst>
                                    <p:cond delay="0"/>
                                  </p:stCondLst>
                                  <p:childTnLst>
                                    <p:anim calcmode="lin" valueType="num">
                                      <p:cBhvr additive="base">
                                        <p:cTn id="62" dur="500"/>
                                        <p:tgtEl>
                                          <p:spTgt spid="13"/>
                                        </p:tgtEl>
                                        <p:attrNameLst>
                                          <p:attrName>ppt_x</p:attrName>
                                        </p:attrNameLst>
                                      </p:cBhvr>
                                      <p:tavLst>
                                        <p:tav tm="0">
                                          <p:val>
                                            <p:strVal val="ppt_x"/>
                                          </p:val>
                                        </p:tav>
                                        <p:tav tm="100000">
                                          <p:val>
                                            <p:strVal val="0-ppt_w/2"/>
                                          </p:val>
                                        </p:tav>
                                      </p:tavLst>
                                    </p:anim>
                                    <p:anim calcmode="lin" valueType="num">
                                      <p:cBhvr additive="base">
                                        <p:cTn id="63" dur="500"/>
                                        <p:tgtEl>
                                          <p:spTgt spid="13"/>
                                        </p:tgtEl>
                                        <p:attrNameLst>
                                          <p:attrName>ppt_y</p:attrName>
                                        </p:attrNameLst>
                                      </p:cBhvr>
                                      <p:tavLst>
                                        <p:tav tm="0">
                                          <p:val>
                                            <p:strVal val="ppt_y"/>
                                          </p:val>
                                        </p:tav>
                                        <p:tav tm="100000">
                                          <p:val>
                                            <p:strVal val="ppt_y"/>
                                          </p:val>
                                        </p:tav>
                                      </p:tavLst>
                                    </p:anim>
                                    <p:set>
                                      <p:cBhvr>
                                        <p:cTn id="64"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61"/>
                                            </p:cond>
                                          </p:stCondLst>
                                          <p:endCondLst>
                                            <p:cond evt="onStopAudio" delay="0">
                                              <p:tgtEl>
                                                <p:sldTgt/>
                                              </p:tgtEl>
                                            </p:cond>
                                          </p:endCondLst>
                                        </p:cTn>
                                        <p:tgtEl>
                                          <p:sndTgt r:embed="rId3" name="Card Slide SFX.wav"/>
                                        </p:tgtEl>
                                      </p:cMediaNode>
                                    </p:audio>
                                  </p:subTnLst>
                                </p:cTn>
                              </p:par>
                              <p:par>
                                <p:cTn id="65" presetID="1"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0" presetClass="exit" presetSubtype="0" fill="hold" grpId="0" nodeType="withEffect">
                                  <p:stCondLst>
                                    <p:cond delay="0"/>
                                  </p:stCondLst>
                                  <p:childTnLst>
                                    <p:animEffect transition="out" filter="fade">
                                      <p:cBhvr>
                                        <p:cTn id="68" dur="500"/>
                                        <p:tgtEl>
                                          <p:spTgt spid="35"/>
                                        </p:tgtEl>
                                      </p:cBhvr>
                                    </p:animEffect>
                                    <p:set>
                                      <p:cBhvr>
                                        <p:cTn id="69" dur="1" fill="hold">
                                          <p:stCondLst>
                                            <p:cond delay="499"/>
                                          </p:stCondLst>
                                        </p:cTn>
                                        <p:tgtEl>
                                          <p:spTgt spid="35"/>
                                        </p:tgtEl>
                                        <p:attrNameLst>
                                          <p:attrName>style.visibility</p:attrName>
                                        </p:attrNameLst>
                                      </p:cBhvr>
                                      <p:to>
                                        <p:strVal val="hidden"/>
                                      </p:to>
                                    </p:set>
                                  </p:childTnLst>
                                </p:cTn>
                              </p:par>
                              <p:par>
                                <p:cTn id="70" presetID="10" presetClass="entr" presetSubtype="0" fill="hold" grpId="1"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xit" presetSubtype="8" fill="hold" nodeType="clickEffect">
                                  <p:stCondLst>
                                    <p:cond delay="0"/>
                                  </p:stCondLst>
                                  <p:childTnLst>
                                    <p:anim calcmode="lin" valueType="num">
                                      <p:cBhvr additive="base">
                                        <p:cTn id="76" dur="500"/>
                                        <p:tgtEl>
                                          <p:spTgt spid="4"/>
                                        </p:tgtEl>
                                        <p:attrNameLst>
                                          <p:attrName>ppt_x</p:attrName>
                                        </p:attrNameLst>
                                      </p:cBhvr>
                                      <p:tavLst>
                                        <p:tav tm="0">
                                          <p:val>
                                            <p:strVal val="ppt_x"/>
                                          </p:val>
                                        </p:tav>
                                        <p:tav tm="100000">
                                          <p:val>
                                            <p:strVal val="0-ppt_w/2"/>
                                          </p:val>
                                        </p:tav>
                                      </p:tavLst>
                                    </p:anim>
                                    <p:anim calcmode="lin" valueType="num">
                                      <p:cBhvr additive="base">
                                        <p:cTn id="77" dur="500"/>
                                        <p:tgtEl>
                                          <p:spTgt spid="4"/>
                                        </p:tgtEl>
                                        <p:attrNameLst>
                                          <p:attrName>ppt_y</p:attrName>
                                        </p:attrNameLst>
                                      </p:cBhvr>
                                      <p:tavLst>
                                        <p:tav tm="0">
                                          <p:val>
                                            <p:strVal val="ppt_y"/>
                                          </p:val>
                                        </p:tav>
                                        <p:tav tm="100000">
                                          <p:val>
                                            <p:strVal val="ppt_y"/>
                                          </p:val>
                                        </p:tav>
                                      </p:tavLst>
                                    </p:anim>
                                    <p:set>
                                      <p:cBhvr>
                                        <p:cTn id="78"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75"/>
                                            </p:cond>
                                          </p:stCondLst>
                                          <p:endCondLst>
                                            <p:cond evt="onStopAudio" delay="0">
                                              <p:tgtEl>
                                                <p:sldTgt/>
                                              </p:tgtEl>
                                            </p:cond>
                                          </p:endCondLst>
                                        </p:cTn>
                                        <p:tgtEl>
                                          <p:sndTgt r:embed="rId3" name="Card Slide SFX.wav"/>
                                        </p:tgtEl>
                                      </p:cMediaNode>
                                    </p:audio>
                                  </p:subTnLst>
                                </p:cTn>
                              </p:par>
                              <p:par>
                                <p:cTn id="79" presetID="1"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childTnLst>
                                </p:cTn>
                              </p:par>
                              <p:par>
                                <p:cTn id="81" presetID="10" presetClass="exit" presetSubtype="0" fill="hold" grpId="0" nodeType="withEffect">
                                  <p:stCondLst>
                                    <p:cond delay="0"/>
                                  </p:stCondLst>
                                  <p:childTnLst>
                                    <p:animEffect transition="out" filter="fade">
                                      <p:cBhvr>
                                        <p:cTn id="82" dur="500"/>
                                        <p:tgtEl>
                                          <p:spTgt spid="37"/>
                                        </p:tgtEl>
                                      </p:cBhvr>
                                    </p:animEffect>
                                    <p:set>
                                      <p:cBhvr>
                                        <p:cTn id="83" dur="1" fill="hold">
                                          <p:stCondLst>
                                            <p:cond delay="499"/>
                                          </p:stCondLst>
                                        </p:cTn>
                                        <p:tgtEl>
                                          <p:spTgt spid="37"/>
                                        </p:tgtEl>
                                        <p:attrNameLst>
                                          <p:attrName>style.visibility</p:attrName>
                                        </p:attrNameLst>
                                      </p:cBhvr>
                                      <p:to>
                                        <p:strVal val="hidden"/>
                                      </p:to>
                                    </p:set>
                                  </p:childTnLst>
                                </p:cTn>
                              </p:par>
                              <p:par>
                                <p:cTn id="84" presetID="10" presetClass="entr" presetSubtype="0" fill="hold" grpId="1" nodeType="with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par>
                          <p:cTn id="87" fill="hold">
                            <p:stCondLst>
                              <p:cond delay="500"/>
                            </p:stCondLst>
                            <p:childTnLst>
                              <p:par>
                                <p:cTn id="88" presetID="32" presetClass="emph" presetSubtype="0" repeatCount="7000" fill="hold" nodeType="afterEffect">
                                  <p:stCondLst>
                                    <p:cond delay="0"/>
                                  </p:stCondLst>
                                  <p:childTnLst>
                                    <p:animRot by="120000">
                                      <p:cBhvr>
                                        <p:cTn id="89" dur="50" fill="hold">
                                          <p:stCondLst>
                                            <p:cond delay="0"/>
                                          </p:stCondLst>
                                        </p:cTn>
                                        <p:tgtEl>
                                          <p:spTgt spid="25"/>
                                        </p:tgtEl>
                                        <p:attrNameLst>
                                          <p:attrName>r</p:attrName>
                                        </p:attrNameLst>
                                      </p:cBhvr>
                                    </p:animRot>
                                    <p:animRot by="-240000">
                                      <p:cBhvr>
                                        <p:cTn id="90" dur="100" fill="hold">
                                          <p:stCondLst>
                                            <p:cond delay="100"/>
                                          </p:stCondLst>
                                        </p:cTn>
                                        <p:tgtEl>
                                          <p:spTgt spid="25"/>
                                        </p:tgtEl>
                                        <p:attrNameLst>
                                          <p:attrName>r</p:attrName>
                                        </p:attrNameLst>
                                      </p:cBhvr>
                                    </p:animRot>
                                    <p:animRot by="240000">
                                      <p:cBhvr>
                                        <p:cTn id="91" dur="100" fill="hold">
                                          <p:stCondLst>
                                            <p:cond delay="200"/>
                                          </p:stCondLst>
                                        </p:cTn>
                                        <p:tgtEl>
                                          <p:spTgt spid="25"/>
                                        </p:tgtEl>
                                        <p:attrNameLst>
                                          <p:attrName>r</p:attrName>
                                        </p:attrNameLst>
                                      </p:cBhvr>
                                    </p:animRot>
                                    <p:animRot by="-240000">
                                      <p:cBhvr>
                                        <p:cTn id="92" dur="100" fill="hold">
                                          <p:stCondLst>
                                            <p:cond delay="300"/>
                                          </p:stCondLst>
                                        </p:cTn>
                                        <p:tgtEl>
                                          <p:spTgt spid="25"/>
                                        </p:tgtEl>
                                        <p:attrNameLst>
                                          <p:attrName>r</p:attrName>
                                        </p:attrNameLst>
                                      </p:cBhvr>
                                    </p:animRot>
                                    <p:animRot by="120000">
                                      <p:cBhvr>
                                        <p:cTn id="93" dur="100" fill="hold">
                                          <p:stCondLst>
                                            <p:cond delay="400"/>
                                          </p:stCondLst>
                                        </p:cTn>
                                        <p:tgtEl>
                                          <p:spTgt spid="25"/>
                                        </p:tgtEl>
                                        <p:attrNameLst>
                                          <p:attrName>r</p:attrName>
                                        </p:attrNameLst>
                                      </p:cBhvr>
                                    </p:animRot>
                                  </p:childTnLst>
                                  <p:subTnLst>
                                    <p:audio>
                                      <p:cMediaNode>
                                        <p:cTn display="0" masterRel="sameClick">
                                          <p:stCondLst>
                                            <p:cond evt="begin" delay="0">
                                              <p:tn val="88"/>
                                            </p:cond>
                                          </p:stCondLst>
                                          <p:endCondLst>
                                            <p:cond evt="onStopAudio" delay="0">
                                              <p:tgtEl>
                                                <p:sldTgt/>
                                              </p:tgtEl>
                                            </p:cond>
                                          </p:endCondLst>
                                        </p:cTn>
                                        <p:tgtEl>
                                          <p:sndTgt r:embed="rId4" name="Nuclear SFX.wav"/>
                                        </p:tgtEl>
                                      </p:cMediaNode>
                                    </p:audio>
                                  </p:subTnLst>
                                </p:cTn>
                              </p:par>
                              <p:par>
                                <p:cTn id="94" presetID="32" presetClass="emph" presetSubtype="0" repeatCount="7000" fill="hold" grpId="2" nodeType="withEffect">
                                  <p:stCondLst>
                                    <p:cond delay="0"/>
                                  </p:stCondLst>
                                  <p:childTnLst>
                                    <p:animRot by="120000">
                                      <p:cBhvr>
                                        <p:cTn id="95" dur="50" fill="hold">
                                          <p:stCondLst>
                                            <p:cond delay="0"/>
                                          </p:stCondLst>
                                        </p:cTn>
                                        <p:tgtEl>
                                          <p:spTgt spid="31"/>
                                        </p:tgtEl>
                                        <p:attrNameLst>
                                          <p:attrName>r</p:attrName>
                                        </p:attrNameLst>
                                      </p:cBhvr>
                                    </p:animRot>
                                    <p:animRot by="-240000">
                                      <p:cBhvr>
                                        <p:cTn id="96" dur="100" fill="hold">
                                          <p:stCondLst>
                                            <p:cond delay="100"/>
                                          </p:stCondLst>
                                        </p:cTn>
                                        <p:tgtEl>
                                          <p:spTgt spid="31"/>
                                        </p:tgtEl>
                                        <p:attrNameLst>
                                          <p:attrName>r</p:attrName>
                                        </p:attrNameLst>
                                      </p:cBhvr>
                                    </p:animRot>
                                    <p:animRot by="240000">
                                      <p:cBhvr>
                                        <p:cTn id="97" dur="100" fill="hold">
                                          <p:stCondLst>
                                            <p:cond delay="200"/>
                                          </p:stCondLst>
                                        </p:cTn>
                                        <p:tgtEl>
                                          <p:spTgt spid="31"/>
                                        </p:tgtEl>
                                        <p:attrNameLst>
                                          <p:attrName>r</p:attrName>
                                        </p:attrNameLst>
                                      </p:cBhvr>
                                    </p:animRot>
                                    <p:animRot by="-240000">
                                      <p:cBhvr>
                                        <p:cTn id="98" dur="100" fill="hold">
                                          <p:stCondLst>
                                            <p:cond delay="300"/>
                                          </p:stCondLst>
                                        </p:cTn>
                                        <p:tgtEl>
                                          <p:spTgt spid="31"/>
                                        </p:tgtEl>
                                        <p:attrNameLst>
                                          <p:attrName>r</p:attrName>
                                        </p:attrNameLst>
                                      </p:cBhvr>
                                    </p:animRot>
                                    <p:animRot by="120000">
                                      <p:cBhvr>
                                        <p:cTn id="99" dur="100" fill="hold">
                                          <p:stCondLst>
                                            <p:cond delay="400"/>
                                          </p:stCondLst>
                                        </p:cTn>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1" grpId="2"/>
      <p:bldP spid="32" grpId="0"/>
      <p:bldP spid="32" grpId="1"/>
      <p:bldP spid="33" grpId="0"/>
      <p:bldP spid="33" grpId="1"/>
      <p:bldP spid="34" grpId="0"/>
      <p:bldP spid="34" grpId="1"/>
      <p:bldP spid="35" grpId="0"/>
      <p:bldP spid="35" grpId="1"/>
      <p:bldP spid="37" grpId="0"/>
      <p:bldP spid="37" grpId="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17" name="Bomb Card"/>
          <p:cNvGrpSpPr/>
          <p:nvPr/>
        </p:nvGrpSpPr>
        <p:grpSpPr>
          <a:xfrm>
            <a:off x="1233742" y="623192"/>
            <a:ext cx="4212701" cy="5718544"/>
            <a:chOff x="5208636" y="569728"/>
            <a:chExt cx="4212701" cy="5718544"/>
          </a:xfrm>
        </p:grpSpPr>
        <p:pic>
          <p:nvPicPr>
            <p:cNvPr id="18" name="Card"/>
            <p:cNvPicPr>
              <a:picLocks noChangeAspect="1"/>
            </p:cNvPicPr>
            <p:nvPr/>
          </p:nvPicPr>
          <p:blipFill>
            <a:blip r:embed="rId6"/>
            <a:stretch>
              <a:fillRect/>
            </a:stretch>
          </p:blipFill>
          <p:spPr>
            <a:xfrm>
              <a:off x="5208636" y="569728"/>
              <a:ext cx="4212701" cy="5718544"/>
            </a:xfrm>
            <a:prstGeom prst="rect">
              <a:avLst/>
            </a:prstGeom>
          </p:spPr>
        </p:pic>
        <p:sp>
          <p:nvSpPr>
            <p:cNvPr id="19" name="TextBox 18"/>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20" name="TextBox 19"/>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1-Point Card"/>
          <p:cNvGrpSpPr/>
          <p:nvPr/>
        </p:nvGrpSpPr>
        <p:grpSpPr>
          <a:xfrm>
            <a:off x="1233742" y="623192"/>
            <a:ext cx="4212701" cy="5718544"/>
            <a:chOff x="5067361" y="352811"/>
            <a:chExt cx="4212701" cy="5718544"/>
          </a:xfrm>
        </p:grpSpPr>
        <p:pic>
          <p:nvPicPr>
            <p:cNvPr id="5" name="Card"/>
            <p:cNvPicPr>
              <a:picLocks noChangeAspect="1"/>
            </p:cNvPicPr>
            <p:nvPr/>
          </p:nvPicPr>
          <p:blipFill>
            <a:blip r:embed="rId9"/>
            <a:stretch>
              <a:fillRect/>
            </a:stretch>
          </p:blipFill>
          <p:spPr>
            <a:xfrm>
              <a:off x="5067361" y="352811"/>
              <a:ext cx="4212701" cy="5718544"/>
            </a:xfrm>
            <a:prstGeom prst="rect">
              <a:avLst/>
            </a:prstGeom>
          </p:spPr>
        </p:pic>
        <p:sp>
          <p:nvSpPr>
            <p:cNvPr id="6" name="TextBox 5"/>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8" name="TextBox 7"/>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9" name="1-Point Card"/>
          <p:cNvGrpSpPr/>
          <p:nvPr/>
        </p:nvGrpSpPr>
        <p:grpSpPr>
          <a:xfrm>
            <a:off x="1233742" y="623192"/>
            <a:ext cx="4212701" cy="5718544"/>
            <a:chOff x="5067361" y="352811"/>
            <a:chExt cx="4212701" cy="5718544"/>
          </a:xfrm>
        </p:grpSpPr>
        <p:pic>
          <p:nvPicPr>
            <p:cNvPr id="10" name="Card"/>
            <p:cNvPicPr>
              <a:picLocks noChangeAspect="1"/>
            </p:cNvPicPr>
            <p:nvPr/>
          </p:nvPicPr>
          <p:blipFill>
            <a:blip r:embed="rId9"/>
            <a:stretch>
              <a:fillRect/>
            </a:stretch>
          </p:blipFill>
          <p:spPr>
            <a:xfrm>
              <a:off x="5067361" y="352811"/>
              <a:ext cx="4212701" cy="5718544"/>
            </a:xfrm>
            <a:prstGeom prst="rect">
              <a:avLst/>
            </a:prstGeom>
          </p:spPr>
        </p:pic>
        <p:sp>
          <p:nvSpPr>
            <p:cNvPr id="11" name="TextBox 10"/>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12" name="TextBox 11"/>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13" name="1-Point Card"/>
          <p:cNvGrpSpPr/>
          <p:nvPr/>
        </p:nvGrpSpPr>
        <p:grpSpPr>
          <a:xfrm>
            <a:off x="1233742" y="623192"/>
            <a:ext cx="4212701" cy="5718544"/>
            <a:chOff x="5067361" y="352811"/>
            <a:chExt cx="4212701" cy="5718544"/>
          </a:xfrm>
        </p:grpSpPr>
        <p:pic>
          <p:nvPicPr>
            <p:cNvPr id="14" name="Card"/>
            <p:cNvPicPr>
              <a:picLocks noChangeAspect="1"/>
            </p:cNvPicPr>
            <p:nvPr/>
          </p:nvPicPr>
          <p:blipFill>
            <a:blip r:embed="rId9"/>
            <a:stretch>
              <a:fillRect/>
            </a:stretch>
          </p:blipFill>
          <p:spPr>
            <a:xfrm>
              <a:off x="5067361" y="352811"/>
              <a:ext cx="4212701" cy="5718544"/>
            </a:xfrm>
            <a:prstGeom prst="rect">
              <a:avLst/>
            </a:prstGeom>
          </p:spPr>
        </p:pic>
        <p:sp>
          <p:nvSpPr>
            <p:cNvPr id="15" name="TextBox 14"/>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16" name="TextBox 15"/>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pic>
        <p:nvPicPr>
          <p:cNvPr id="21" name="Back of Card"/>
          <p:cNvPicPr>
            <a:picLocks noChangeAspect="1"/>
          </p:cNvPicPr>
          <p:nvPr/>
        </p:nvPicPr>
        <p:blipFill>
          <a:blip r:embed="rId10"/>
          <a:stretch>
            <a:fillRect/>
          </a:stretch>
        </p:blipFill>
        <p:spPr>
          <a:xfrm>
            <a:off x="1233742" y="556131"/>
            <a:ext cx="4285859" cy="5852667"/>
          </a:xfrm>
          <a:prstGeom prst="rect">
            <a:avLst/>
          </a:prstGeom>
        </p:spPr>
      </p:pic>
      <p:sp>
        <p:nvSpPr>
          <p:cNvPr id="22"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23"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4"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5"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2</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6"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3</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2482375413"/>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1"/>
                                        </p:tgtEl>
                                        <p:attrNameLst>
                                          <p:attrName>ppt_x</p:attrName>
                                        </p:attrNameLst>
                                      </p:cBhvr>
                                      <p:tavLst>
                                        <p:tav tm="0">
                                          <p:val>
                                            <p:strVal val="ppt_x"/>
                                          </p:val>
                                        </p:tav>
                                        <p:tav tm="100000">
                                          <p:val>
                                            <p:strVal val="0-ppt_w/2"/>
                                          </p:val>
                                        </p:tav>
                                      </p:tavLst>
                                    </p:anim>
                                    <p:anim calcmode="lin" valueType="num">
                                      <p:cBhvr additive="base">
                                        <p:cTn id="7" dur="500"/>
                                        <p:tgtEl>
                                          <p:spTgt spid="21"/>
                                        </p:tgtEl>
                                        <p:attrNameLst>
                                          <p:attrName>ppt_y</p:attrName>
                                        </p:attrNameLst>
                                      </p:cBhvr>
                                      <p:tavLst>
                                        <p:tav tm="0">
                                          <p:val>
                                            <p:strVal val="ppt_y"/>
                                          </p:val>
                                        </p:tav>
                                        <p:tav tm="100000">
                                          <p:val>
                                            <p:strVal val="ppt_y"/>
                                          </p:val>
                                        </p:tav>
                                      </p:tavLst>
                                    </p:anim>
                                    <p:set>
                                      <p:cBhvr>
                                        <p:cTn id="8"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0-ppt_w/2"/>
                                          </p:val>
                                        </p:tav>
                                      </p:tavLst>
                                    </p:anim>
                                    <p:anim calcmode="lin" valueType="num">
                                      <p:cBhvr additive="base">
                                        <p:cTn id="21" dur="500"/>
                                        <p:tgtEl>
                                          <p:spTgt spid="13"/>
                                        </p:tgtEl>
                                        <p:attrNameLst>
                                          <p:attrName>ppt_y</p:attrName>
                                        </p:attrNameLst>
                                      </p:cBhvr>
                                      <p:tavLst>
                                        <p:tav tm="0">
                                          <p:val>
                                            <p:strVal val="ppt_y"/>
                                          </p:val>
                                        </p:tav>
                                        <p:tav tm="100000">
                                          <p:val>
                                            <p:strVal val="ppt_y"/>
                                          </p:val>
                                        </p:tav>
                                      </p:tavLst>
                                    </p:anim>
                                    <p:set>
                                      <p:cBhvr>
                                        <p:cTn id="22"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0-ppt_w/2"/>
                                          </p:val>
                                        </p:tav>
                                      </p:tavLst>
                                    </p:anim>
                                    <p:anim calcmode="lin" valueType="num">
                                      <p:cBhvr additive="base">
                                        <p:cTn id="35" dur="500"/>
                                        <p:tgtEl>
                                          <p:spTgt spid="9"/>
                                        </p:tgtEl>
                                        <p:attrNameLst>
                                          <p:attrName>ppt_y</p:attrName>
                                        </p:attrNameLst>
                                      </p:cBhvr>
                                      <p:tavLst>
                                        <p:tav tm="0">
                                          <p:val>
                                            <p:strVal val="ppt_y"/>
                                          </p:val>
                                        </p:tav>
                                        <p:tav tm="100000">
                                          <p:val>
                                            <p:strVal val="ppt_y"/>
                                          </p:val>
                                        </p:tav>
                                      </p:tavLst>
                                    </p:anim>
                                    <p:set>
                                      <p:cBhvr>
                                        <p:cTn id="36"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0-ppt_w/2"/>
                                          </p:val>
                                        </p:tav>
                                      </p:tavLst>
                                    </p:anim>
                                    <p:anim calcmode="lin" valueType="num">
                                      <p:cBhvr additive="base">
                                        <p:cTn id="49" dur="500"/>
                                        <p:tgtEl>
                                          <p:spTgt spid="4"/>
                                        </p:tgtEl>
                                        <p:attrNameLst>
                                          <p:attrName>ppt_y</p:attrName>
                                        </p:attrNameLst>
                                      </p:cBhvr>
                                      <p:tavLst>
                                        <p:tav tm="0">
                                          <p:val>
                                            <p:strVal val="ppt_y"/>
                                          </p:val>
                                        </p:tav>
                                        <p:tav tm="100000">
                                          <p:val>
                                            <p:strVal val="ppt_y"/>
                                          </p:val>
                                        </p:tav>
                                      </p:tavLst>
                                    </p:anim>
                                    <p:set>
                                      <p:cBhvr>
                                        <p:cTn id="50"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par>
                          <p:cTn id="59" fill="hold">
                            <p:stCondLst>
                              <p:cond delay="500"/>
                            </p:stCondLst>
                            <p:childTnLst>
                              <p:par>
                                <p:cTn id="60" presetID="32" presetClass="emph" presetSubtype="0" repeatCount="5000" fill="hold" nodeType="afterEffect">
                                  <p:stCondLst>
                                    <p:cond delay="0"/>
                                  </p:stCondLst>
                                  <p:childTnLst>
                                    <p:animRot by="120000">
                                      <p:cBhvr>
                                        <p:cTn id="61" dur="50" fill="hold">
                                          <p:stCondLst>
                                            <p:cond delay="0"/>
                                          </p:stCondLst>
                                        </p:cTn>
                                        <p:tgtEl>
                                          <p:spTgt spid="17"/>
                                        </p:tgtEl>
                                        <p:attrNameLst>
                                          <p:attrName>r</p:attrName>
                                        </p:attrNameLst>
                                      </p:cBhvr>
                                    </p:animRot>
                                    <p:animRot by="-240000">
                                      <p:cBhvr>
                                        <p:cTn id="62" dur="100" fill="hold">
                                          <p:stCondLst>
                                            <p:cond delay="100"/>
                                          </p:stCondLst>
                                        </p:cTn>
                                        <p:tgtEl>
                                          <p:spTgt spid="17"/>
                                        </p:tgtEl>
                                        <p:attrNameLst>
                                          <p:attrName>r</p:attrName>
                                        </p:attrNameLst>
                                      </p:cBhvr>
                                    </p:animRot>
                                    <p:animRot by="240000">
                                      <p:cBhvr>
                                        <p:cTn id="63" dur="100" fill="hold">
                                          <p:stCondLst>
                                            <p:cond delay="200"/>
                                          </p:stCondLst>
                                        </p:cTn>
                                        <p:tgtEl>
                                          <p:spTgt spid="17"/>
                                        </p:tgtEl>
                                        <p:attrNameLst>
                                          <p:attrName>r</p:attrName>
                                        </p:attrNameLst>
                                      </p:cBhvr>
                                    </p:animRot>
                                    <p:animRot by="-240000">
                                      <p:cBhvr>
                                        <p:cTn id="64" dur="100" fill="hold">
                                          <p:stCondLst>
                                            <p:cond delay="300"/>
                                          </p:stCondLst>
                                        </p:cTn>
                                        <p:tgtEl>
                                          <p:spTgt spid="17"/>
                                        </p:tgtEl>
                                        <p:attrNameLst>
                                          <p:attrName>r</p:attrName>
                                        </p:attrNameLst>
                                      </p:cBhvr>
                                    </p:animRot>
                                    <p:animRot by="120000">
                                      <p:cBhvr>
                                        <p:cTn id="65" dur="100" fill="hold">
                                          <p:stCondLst>
                                            <p:cond delay="400"/>
                                          </p:stCondLst>
                                        </p:cTn>
                                        <p:tgtEl>
                                          <p:spTgt spid="17"/>
                                        </p:tgtEl>
                                        <p:attrNameLst>
                                          <p:attrName>r</p:attrName>
                                        </p:attrNameLst>
                                      </p:cBhvr>
                                    </p:animRot>
                                  </p:childTnLst>
                                  <p:subTnLst>
                                    <p:audio>
                                      <p:cMediaNode>
                                        <p:cTn display="0" masterRel="sameClick">
                                          <p:stCondLst>
                                            <p:cond evt="begin" delay="0">
                                              <p:tn val="60"/>
                                            </p:cond>
                                          </p:stCondLst>
                                          <p:endCondLst>
                                            <p:cond evt="onStopAudio" delay="0">
                                              <p:tgtEl>
                                                <p:sldTgt/>
                                              </p:tgtEl>
                                            </p:cond>
                                          </p:endCondLst>
                                        </p:cTn>
                                        <p:tgtEl>
                                          <p:sndTgt r:embed="rId4" name="Exploding Cat SFX.wav"/>
                                        </p:tgtEl>
                                      </p:cMediaNode>
                                    </p:audio>
                                  </p:subTnLst>
                                </p:cTn>
                              </p:par>
                              <p:par>
                                <p:cTn id="66" presetID="32" presetClass="emph" presetSubtype="0" repeatCount="5000" fill="hold" grpId="2" nodeType="withEffect">
                                  <p:stCondLst>
                                    <p:cond delay="0"/>
                                  </p:stCondLst>
                                  <p:childTnLst>
                                    <p:animRot by="120000">
                                      <p:cBhvr>
                                        <p:cTn id="67" dur="50" fill="hold">
                                          <p:stCondLst>
                                            <p:cond delay="0"/>
                                          </p:stCondLst>
                                        </p:cTn>
                                        <p:tgtEl>
                                          <p:spTgt spid="23"/>
                                        </p:tgtEl>
                                        <p:attrNameLst>
                                          <p:attrName>r</p:attrName>
                                        </p:attrNameLst>
                                      </p:cBhvr>
                                    </p:animRot>
                                    <p:animRot by="-240000">
                                      <p:cBhvr>
                                        <p:cTn id="68" dur="100" fill="hold">
                                          <p:stCondLst>
                                            <p:cond delay="100"/>
                                          </p:stCondLst>
                                        </p:cTn>
                                        <p:tgtEl>
                                          <p:spTgt spid="23"/>
                                        </p:tgtEl>
                                        <p:attrNameLst>
                                          <p:attrName>r</p:attrName>
                                        </p:attrNameLst>
                                      </p:cBhvr>
                                    </p:animRot>
                                    <p:animRot by="240000">
                                      <p:cBhvr>
                                        <p:cTn id="69" dur="100" fill="hold">
                                          <p:stCondLst>
                                            <p:cond delay="200"/>
                                          </p:stCondLst>
                                        </p:cTn>
                                        <p:tgtEl>
                                          <p:spTgt spid="23"/>
                                        </p:tgtEl>
                                        <p:attrNameLst>
                                          <p:attrName>r</p:attrName>
                                        </p:attrNameLst>
                                      </p:cBhvr>
                                    </p:animRot>
                                    <p:animRot by="-240000">
                                      <p:cBhvr>
                                        <p:cTn id="70" dur="100" fill="hold">
                                          <p:stCondLst>
                                            <p:cond delay="300"/>
                                          </p:stCondLst>
                                        </p:cTn>
                                        <p:tgtEl>
                                          <p:spTgt spid="23"/>
                                        </p:tgtEl>
                                        <p:attrNameLst>
                                          <p:attrName>r</p:attrName>
                                        </p:attrNameLst>
                                      </p:cBhvr>
                                    </p:animRot>
                                    <p:animRot by="120000">
                                      <p:cBhvr>
                                        <p:cTn id="71" dur="100" fill="hold">
                                          <p:stCondLst>
                                            <p:cond delay="4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5" grpId="0"/>
      <p:bldP spid="25" grpId="1"/>
      <p:bldP spid="26" grpId="0"/>
      <p:bldP spid="26" grpId="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29" name="Bomb Card"/>
          <p:cNvGrpSpPr/>
          <p:nvPr/>
        </p:nvGrpSpPr>
        <p:grpSpPr>
          <a:xfrm>
            <a:off x="1233742" y="613934"/>
            <a:ext cx="4212701" cy="5718544"/>
            <a:chOff x="5208636" y="569728"/>
            <a:chExt cx="4212701" cy="5718544"/>
          </a:xfrm>
        </p:grpSpPr>
        <p:pic>
          <p:nvPicPr>
            <p:cNvPr id="30" name="Card"/>
            <p:cNvPicPr>
              <a:picLocks noChangeAspect="1"/>
            </p:cNvPicPr>
            <p:nvPr/>
          </p:nvPicPr>
          <p:blipFill>
            <a:blip r:embed="rId6"/>
            <a:stretch>
              <a:fillRect/>
            </a:stretch>
          </p:blipFill>
          <p:spPr>
            <a:xfrm>
              <a:off x="5208636" y="569728"/>
              <a:ext cx="4212701" cy="5718544"/>
            </a:xfrm>
            <a:prstGeom prst="rect">
              <a:avLst/>
            </a:prstGeom>
          </p:spPr>
        </p:pic>
        <p:sp>
          <p:nvSpPr>
            <p:cNvPr id="31" name="TextBox 30"/>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32" name="TextBox 31"/>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grpSp>
        <p:nvGrpSpPr>
          <p:cNvPr id="17" name="5-Point Card"/>
          <p:cNvGrpSpPr/>
          <p:nvPr/>
        </p:nvGrpSpPr>
        <p:grpSpPr>
          <a:xfrm>
            <a:off x="1233742" y="613934"/>
            <a:ext cx="4212701" cy="5718544"/>
            <a:chOff x="5522394" y="668570"/>
            <a:chExt cx="4212701" cy="5718544"/>
          </a:xfrm>
        </p:grpSpPr>
        <p:pic>
          <p:nvPicPr>
            <p:cNvPr id="18" name="Card"/>
            <p:cNvPicPr>
              <a:picLocks noChangeAspect="1"/>
            </p:cNvPicPr>
            <p:nvPr/>
          </p:nvPicPr>
          <p:blipFill>
            <a:blip r:embed="rId7"/>
            <a:stretch>
              <a:fillRect/>
            </a:stretch>
          </p:blipFill>
          <p:spPr>
            <a:xfrm>
              <a:off x="5522394" y="668570"/>
              <a:ext cx="4212701" cy="5718544"/>
            </a:xfrm>
            <a:prstGeom prst="rect">
              <a:avLst/>
            </a:prstGeom>
          </p:spPr>
        </p:pic>
        <p:sp>
          <p:nvSpPr>
            <p:cNvPr id="19" name="TextBox 18"/>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20" name="TextBox 19"/>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pic>
        <p:nvPicPr>
          <p:cNvPr id="3" name="Back to Home Button" descr="Exploding Kittens, Inc - GetApkApps.com">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1-Point Card"/>
          <p:cNvGrpSpPr/>
          <p:nvPr/>
        </p:nvGrpSpPr>
        <p:grpSpPr>
          <a:xfrm>
            <a:off x="1233742" y="613934"/>
            <a:ext cx="4212701" cy="5718544"/>
            <a:chOff x="5067361" y="352811"/>
            <a:chExt cx="4212701" cy="5718544"/>
          </a:xfrm>
        </p:grpSpPr>
        <p:pic>
          <p:nvPicPr>
            <p:cNvPr id="5" name="Card"/>
            <p:cNvPicPr>
              <a:picLocks noChangeAspect="1"/>
            </p:cNvPicPr>
            <p:nvPr/>
          </p:nvPicPr>
          <p:blipFill>
            <a:blip r:embed="rId10"/>
            <a:stretch>
              <a:fillRect/>
            </a:stretch>
          </p:blipFill>
          <p:spPr>
            <a:xfrm>
              <a:off x="5067361" y="352811"/>
              <a:ext cx="4212701" cy="5718544"/>
            </a:xfrm>
            <a:prstGeom prst="rect">
              <a:avLst/>
            </a:prstGeom>
          </p:spPr>
        </p:pic>
        <p:sp>
          <p:nvSpPr>
            <p:cNvPr id="6" name="TextBox 5"/>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8" name="TextBox 7"/>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13" name="3-Point Card"/>
          <p:cNvGrpSpPr/>
          <p:nvPr/>
        </p:nvGrpSpPr>
        <p:grpSpPr>
          <a:xfrm>
            <a:off x="1233742" y="613934"/>
            <a:ext cx="4261473" cy="5718544"/>
            <a:chOff x="5302037" y="569728"/>
            <a:chExt cx="4261473" cy="5718544"/>
          </a:xfrm>
        </p:grpSpPr>
        <p:pic>
          <p:nvPicPr>
            <p:cNvPr id="14" name="Card"/>
            <p:cNvPicPr>
              <a:picLocks noChangeAspect="1"/>
            </p:cNvPicPr>
            <p:nvPr/>
          </p:nvPicPr>
          <p:blipFill>
            <a:blip r:embed="rId11"/>
            <a:stretch>
              <a:fillRect/>
            </a:stretch>
          </p:blipFill>
          <p:spPr>
            <a:xfrm>
              <a:off x="5302037" y="569728"/>
              <a:ext cx="4261473" cy="5718544"/>
            </a:xfrm>
            <a:prstGeom prst="rect">
              <a:avLst/>
            </a:prstGeom>
          </p:spPr>
        </p:pic>
        <p:sp>
          <p:nvSpPr>
            <p:cNvPr id="15" name="TextBox 14"/>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25" name="3-Point Card"/>
          <p:cNvGrpSpPr/>
          <p:nvPr/>
        </p:nvGrpSpPr>
        <p:grpSpPr>
          <a:xfrm>
            <a:off x="1233742" y="613934"/>
            <a:ext cx="4261473" cy="5718544"/>
            <a:chOff x="5302037" y="569728"/>
            <a:chExt cx="4261473" cy="5718544"/>
          </a:xfrm>
        </p:grpSpPr>
        <p:pic>
          <p:nvPicPr>
            <p:cNvPr id="26" name="Card"/>
            <p:cNvPicPr>
              <a:picLocks noChangeAspect="1"/>
            </p:cNvPicPr>
            <p:nvPr/>
          </p:nvPicPr>
          <p:blipFill>
            <a:blip r:embed="rId11"/>
            <a:stretch>
              <a:fillRect/>
            </a:stretch>
          </p:blipFill>
          <p:spPr>
            <a:xfrm>
              <a:off x="5302037" y="569728"/>
              <a:ext cx="4261473" cy="5718544"/>
            </a:xfrm>
            <a:prstGeom prst="rect">
              <a:avLst/>
            </a:prstGeom>
          </p:spPr>
        </p:pic>
        <p:sp>
          <p:nvSpPr>
            <p:cNvPr id="27" name="TextBox 26"/>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28" name="TextBox 27"/>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9" name="2-Point Card"/>
          <p:cNvGrpSpPr/>
          <p:nvPr/>
        </p:nvGrpSpPr>
        <p:grpSpPr>
          <a:xfrm>
            <a:off x="1233742" y="613934"/>
            <a:ext cx="4212701" cy="5718544"/>
            <a:chOff x="5339507" y="569728"/>
            <a:chExt cx="4212701" cy="5718544"/>
          </a:xfrm>
        </p:grpSpPr>
        <p:pic>
          <p:nvPicPr>
            <p:cNvPr id="10" name="Card"/>
            <p:cNvPicPr>
              <a:picLocks noChangeAspect="1"/>
            </p:cNvPicPr>
            <p:nvPr/>
          </p:nvPicPr>
          <p:blipFill>
            <a:blip r:embed="rId12"/>
            <a:stretch>
              <a:fillRect/>
            </a:stretch>
          </p:blipFill>
          <p:spPr>
            <a:xfrm>
              <a:off x="5339507" y="569728"/>
              <a:ext cx="4212701" cy="5718544"/>
            </a:xfrm>
            <a:prstGeom prst="rect">
              <a:avLst/>
            </a:prstGeom>
          </p:spPr>
        </p:pic>
        <p:sp>
          <p:nvSpPr>
            <p:cNvPr id="11" name="TextBox 10"/>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21" name="2-Point Card"/>
          <p:cNvGrpSpPr/>
          <p:nvPr/>
        </p:nvGrpSpPr>
        <p:grpSpPr>
          <a:xfrm>
            <a:off x="1233742" y="613934"/>
            <a:ext cx="4212701" cy="5718544"/>
            <a:chOff x="5339507" y="569728"/>
            <a:chExt cx="4212701" cy="5718544"/>
          </a:xfrm>
        </p:grpSpPr>
        <p:pic>
          <p:nvPicPr>
            <p:cNvPr id="22" name="Card"/>
            <p:cNvPicPr>
              <a:picLocks noChangeAspect="1"/>
            </p:cNvPicPr>
            <p:nvPr/>
          </p:nvPicPr>
          <p:blipFill>
            <a:blip r:embed="rId12"/>
            <a:stretch>
              <a:fillRect/>
            </a:stretch>
          </p:blipFill>
          <p:spPr>
            <a:xfrm>
              <a:off x="5339507" y="569728"/>
              <a:ext cx="4212701" cy="5718544"/>
            </a:xfrm>
            <a:prstGeom prst="rect">
              <a:avLst/>
            </a:prstGeom>
          </p:spPr>
        </p:pic>
        <p:sp>
          <p:nvSpPr>
            <p:cNvPr id="23" name="TextBox 22"/>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24" name="TextBox 23"/>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pic>
        <p:nvPicPr>
          <p:cNvPr id="33" name="Back of Card"/>
          <p:cNvPicPr>
            <a:picLocks noChangeAspect="1"/>
          </p:cNvPicPr>
          <p:nvPr/>
        </p:nvPicPr>
        <p:blipFill>
          <a:blip r:embed="rId13"/>
          <a:stretch>
            <a:fillRect/>
          </a:stretch>
        </p:blipFill>
        <p:spPr>
          <a:xfrm>
            <a:off x="1233742" y="546873"/>
            <a:ext cx="4285859" cy="5852667"/>
          </a:xfrm>
          <a:prstGeom prst="rect">
            <a:avLst/>
          </a:prstGeom>
        </p:spPr>
      </p:pic>
      <p:sp>
        <p:nvSpPr>
          <p:cNvPr id="34"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35" name="Points"/>
          <p:cNvSpPr/>
          <p:nvPr/>
        </p:nvSpPr>
        <p:spPr>
          <a:xfrm>
            <a:off x="7997250"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6" name="Points"/>
          <p:cNvSpPr/>
          <p:nvPr/>
        </p:nvSpPr>
        <p:spPr>
          <a:xfrm>
            <a:off x="7997250"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2</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7" name="Points"/>
          <p:cNvSpPr/>
          <p:nvPr/>
        </p:nvSpPr>
        <p:spPr>
          <a:xfrm>
            <a:off x="7997250"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4</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8" name="Points"/>
          <p:cNvSpPr/>
          <p:nvPr/>
        </p:nvSpPr>
        <p:spPr>
          <a:xfrm>
            <a:off x="7997250"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39" name="Points"/>
          <p:cNvSpPr/>
          <p:nvPr/>
        </p:nvSpPr>
        <p:spPr>
          <a:xfrm>
            <a:off x="7632375" y="2016018"/>
            <a:ext cx="2735805"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1" name="Points"/>
          <p:cNvSpPr/>
          <p:nvPr/>
        </p:nvSpPr>
        <p:spPr>
          <a:xfrm>
            <a:off x="7632375" y="2016018"/>
            <a:ext cx="2735805"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11</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2" name="Points"/>
          <p:cNvSpPr/>
          <p:nvPr/>
        </p:nvSpPr>
        <p:spPr>
          <a:xfrm>
            <a:off x="7632375" y="2016018"/>
            <a:ext cx="2735805"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16</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1057757303"/>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33"/>
                                        </p:tgtEl>
                                        <p:attrNameLst>
                                          <p:attrName>ppt_x</p:attrName>
                                        </p:attrNameLst>
                                      </p:cBhvr>
                                      <p:tavLst>
                                        <p:tav tm="0">
                                          <p:val>
                                            <p:strVal val="ppt_x"/>
                                          </p:val>
                                        </p:tav>
                                        <p:tav tm="100000">
                                          <p:val>
                                            <p:strVal val="0-ppt_w/2"/>
                                          </p:val>
                                        </p:tav>
                                      </p:tavLst>
                                    </p:anim>
                                    <p:anim calcmode="lin" valueType="num">
                                      <p:cBhvr additive="base">
                                        <p:cTn id="7" dur="500"/>
                                        <p:tgtEl>
                                          <p:spTgt spid="33"/>
                                        </p:tgtEl>
                                        <p:attrNameLst>
                                          <p:attrName>ppt_y</p:attrName>
                                        </p:attrNameLst>
                                      </p:cBhvr>
                                      <p:tavLst>
                                        <p:tav tm="0">
                                          <p:val>
                                            <p:strVal val="ppt_y"/>
                                          </p:val>
                                        </p:tav>
                                        <p:tav tm="100000">
                                          <p:val>
                                            <p:strVal val="ppt_y"/>
                                          </p:val>
                                        </p:tav>
                                      </p:tavLst>
                                    </p:anim>
                                    <p:set>
                                      <p:cBhvr>
                                        <p:cTn id="8" dur="1" fill="hold">
                                          <p:stCondLst>
                                            <p:cond delay="499"/>
                                          </p:stCondLst>
                                        </p:cTn>
                                        <p:tgtEl>
                                          <p:spTgt spid="33"/>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35"/>
                                        </p:tgtEl>
                                      </p:cBhvr>
                                    </p:animEffect>
                                    <p:set>
                                      <p:cBhvr>
                                        <p:cTn id="13" dur="1" fill="hold">
                                          <p:stCondLst>
                                            <p:cond delay="499"/>
                                          </p:stCondLst>
                                        </p:cTn>
                                        <p:tgtEl>
                                          <p:spTgt spid="35"/>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21"/>
                                        </p:tgtEl>
                                        <p:attrNameLst>
                                          <p:attrName>ppt_x</p:attrName>
                                        </p:attrNameLst>
                                      </p:cBhvr>
                                      <p:tavLst>
                                        <p:tav tm="0">
                                          <p:val>
                                            <p:strVal val="ppt_x"/>
                                          </p:val>
                                        </p:tav>
                                        <p:tav tm="100000">
                                          <p:val>
                                            <p:strVal val="0-ppt_w/2"/>
                                          </p:val>
                                        </p:tav>
                                      </p:tavLst>
                                    </p:anim>
                                    <p:anim calcmode="lin" valueType="num">
                                      <p:cBhvr additive="base">
                                        <p:cTn id="21" dur="500"/>
                                        <p:tgtEl>
                                          <p:spTgt spid="21"/>
                                        </p:tgtEl>
                                        <p:attrNameLst>
                                          <p:attrName>ppt_y</p:attrName>
                                        </p:attrNameLst>
                                      </p:cBhvr>
                                      <p:tavLst>
                                        <p:tav tm="0">
                                          <p:val>
                                            <p:strVal val="ppt_y"/>
                                          </p:val>
                                        </p:tav>
                                        <p:tav tm="100000">
                                          <p:val>
                                            <p:strVal val="ppt_y"/>
                                          </p:val>
                                        </p:tav>
                                      </p:tavLst>
                                    </p:anim>
                                    <p:set>
                                      <p:cBhvr>
                                        <p:cTn id="22"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36"/>
                                        </p:tgtEl>
                                      </p:cBhvr>
                                    </p:animEffect>
                                    <p:set>
                                      <p:cBhvr>
                                        <p:cTn id="27" dur="1" fill="hold">
                                          <p:stCondLst>
                                            <p:cond delay="499"/>
                                          </p:stCondLst>
                                        </p:cTn>
                                        <p:tgtEl>
                                          <p:spTgt spid="36"/>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0-ppt_w/2"/>
                                          </p:val>
                                        </p:tav>
                                      </p:tavLst>
                                    </p:anim>
                                    <p:anim calcmode="lin" valueType="num">
                                      <p:cBhvr additive="base">
                                        <p:cTn id="35" dur="500"/>
                                        <p:tgtEl>
                                          <p:spTgt spid="9"/>
                                        </p:tgtEl>
                                        <p:attrNameLst>
                                          <p:attrName>ppt_y</p:attrName>
                                        </p:attrNameLst>
                                      </p:cBhvr>
                                      <p:tavLst>
                                        <p:tav tm="0">
                                          <p:val>
                                            <p:strVal val="ppt_y"/>
                                          </p:val>
                                        </p:tav>
                                        <p:tav tm="100000">
                                          <p:val>
                                            <p:strVal val="ppt_y"/>
                                          </p:val>
                                        </p:tav>
                                      </p:tavLst>
                                    </p:anim>
                                    <p:set>
                                      <p:cBhvr>
                                        <p:cTn id="36"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37"/>
                                        </p:tgtEl>
                                      </p:cBhvr>
                                    </p:animEffect>
                                    <p:set>
                                      <p:cBhvr>
                                        <p:cTn id="41" dur="1" fill="hold">
                                          <p:stCondLst>
                                            <p:cond delay="499"/>
                                          </p:stCondLst>
                                        </p:cTn>
                                        <p:tgtEl>
                                          <p:spTgt spid="37"/>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38"/>
                                        </p:tgtEl>
                                        <p:attrNameLst>
                                          <p:attrName>style.visibility</p:attrName>
                                        </p:attrNameLst>
                                      </p:cBhvr>
                                      <p:to>
                                        <p:strVal val="visible"/>
                                      </p:to>
                                    </p:set>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25"/>
                                        </p:tgtEl>
                                        <p:attrNameLst>
                                          <p:attrName>ppt_x</p:attrName>
                                        </p:attrNameLst>
                                      </p:cBhvr>
                                      <p:tavLst>
                                        <p:tav tm="0">
                                          <p:val>
                                            <p:strVal val="ppt_x"/>
                                          </p:val>
                                        </p:tav>
                                        <p:tav tm="100000">
                                          <p:val>
                                            <p:strVal val="0-ppt_w/2"/>
                                          </p:val>
                                        </p:tav>
                                      </p:tavLst>
                                    </p:anim>
                                    <p:anim calcmode="lin" valueType="num">
                                      <p:cBhvr additive="base">
                                        <p:cTn id="49" dur="500"/>
                                        <p:tgtEl>
                                          <p:spTgt spid="25"/>
                                        </p:tgtEl>
                                        <p:attrNameLst>
                                          <p:attrName>ppt_y</p:attrName>
                                        </p:attrNameLst>
                                      </p:cBhvr>
                                      <p:tavLst>
                                        <p:tav tm="0">
                                          <p:val>
                                            <p:strVal val="ppt_y"/>
                                          </p:val>
                                        </p:tav>
                                        <p:tav tm="100000">
                                          <p:val>
                                            <p:strVal val="ppt_y"/>
                                          </p:val>
                                        </p:tav>
                                      </p:tavLst>
                                    </p:anim>
                                    <p:set>
                                      <p:cBhvr>
                                        <p:cTn id="50" dur="1" fill="hold">
                                          <p:stCondLst>
                                            <p:cond delay="499"/>
                                          </p:stCondLst>
                                        </p:cTn>
                                        <p:tgtEl>
                                          <p:spTgt spid="25"/>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38"/>
                                        </p:tgtEl>
                                      </p:cBhvr>
                                    </p:animEffect>
                                    <p:set>
                                      <p:cBhvr>
                                        <p:cTn id="55" dur="1" fill="hold">
                                          <p:stCondLst>
                                            <p:cond delay="499"/>
                                          </p:stCondLst>
                                        </p:cTn>
                                        <p:tgtEl>
                                          <p:spTgt spid="38"/>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39"/>
                                        </p:tgtEl>
                                        <p:attrNameLst>
                                          <p:attrName>style.visibility</p:attrName>
                                        </p:attrNameLst>
                                      </p:cBhvr>
                                      <p:to>
                                        <p:strVal val="visible"/>
                                      </p:to>
                                    </p:set>
                                    <p:animEffect transition="in" filter="fade">
                                      <p:cBhvr>
                                        <p:cTn id="58" dur="500"/>
                                        <p:tgtEl>
                                          <p:spTgt spid="39"/>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8" fill="hold" nodeType="clickEffect">
                                  <p:stCondLst>
                                    <p:cond delay="0"/>
                                  </p:stCondLst>
                                  <p:childTnLst>
                                    <p:anim calcmode="lin" valueType="num">
                                      <p:cBhvr additive="base">
                                        <p:cTn id="62" dur="500"/>
                                        <p:tgtEl>
                                          <p:spTgt spid="13"/>
                                        </p:tgtEl>
                                        <p:attrNameLst>
                                          <p:attrName>ppt_x</p:attrName>
                                        </p:attrNameLst>
                                      </p:cBhvr>
                                      <p:tavLst>
                                        <p:tav tm="0">
                                          <p:val>
                                            <p:strVal val="ppt_x"/>
                                          </p:val>
                                        </p:tav>
                                        <p:tav tm="100000">
                                          <p:val>
                                            <p:strVal val="0-ppt_w/2"/>
                                          </p:val>
                                        </p:tav>
                                      </p:tavLst>
                                    </p:anim>
                                    <p:anim calcmode="lin" valueType="num">
                                      <p:cBhvr additive="base">
                                        <p:cTn id="63" dur="500"/>
                                        <p:tgtEl>
                                          <p:spTgt spid="13"/>
                                        </p:tgtEl>
                                        <p:attrNameLst>
                                          <p:attrName>ppt_y</p:attrName>
                                        </p:attrNameLst>
                                      </p:cBhvr>
                                      <p:tavLst>
                                        <p:tav tm="0">
                                          <p:val>
                                            <p:strVal val="ppt_y"/>
                                          </p:val>
                                        </p:tav>
                                        <p:tav tm="100000">
                                          <p:val>
                                            <p:strVal val="ppt_y"/>
                                          </p:val>
                                        </p:tav>
                                      </p:tavLst>
                                    </p:anim>
                                    <p:set>
                                      <p:cBhvr>
                                        <p:cTn id="64"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61"/>
                                            </p:cond>
                                          </p:stCondLst>
                                          <p:endCondLst>
                                            <p:cond evt="onStopAudio" delay="0">
                                              <p:tgtEl>
                                                <p:sldTgt/>
                                              </p:tgtEl>
                                            </p:cond>
                                          </p:endCondLst>
                                        </p:cTn>
                                        <p:tgtEl>
                                          <p:sndTgt r:embed="rId3" name="Card Slide SFX.wav"/>
                                        </p:tgtEl>
                                      </p:cMediaNode>
                                    </p:audio>
                                  </p:subTnLst>
                                </p:cTn>
                              </p:par>
                              <p:par>
                                <p:cTn id="65" presetID="1"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0" presetClass="exit" presetSubtype="0" fill="hold" grpId="0" nodeType="withEffect">
                                  <p:stCondLst>
                                    <p:cond delay="0"/>
                                  </p:stCondLst>
                                  <p:childTnLst>
                                    <p:animEffect transition="out" filter="fade">
                                      <p:cBhvr>
                                        <p:cTn id="68" dur="500"/>
                                        <p:tgtEl>
                                          <p:spTgt spid="39"/>
                                        </p:tgtEl>
                                      </p:cBhvr>
                                    </p:animEffect>
                                    <p:set>
                                      <p:cBhvr>
                                        <p:cTn id="69" dur="1" fill="hold">
                                          <p:stCondLst>
                                            <p:cond delay="499"/>
                                          </p:stCondLst>
                                        </p:cTn>
                                        <p:tgtEl>
                                          <p:spTgt spid="39"/>
                                        </p:tgtEl>
                                        <p:attrNameLst>
                                          <p:attrName>style.visibility</p:attrName>
                                        </p:attrNameLst>
                                      </p:cBhvr>
                                      <p:to>
                                        <p:strVal val="hidden"/>
                                      </p:to>
                                    </p:set>
                                  </p:childTnLst>
                                </p:cTn>
                              </p:par>
                              <p:par>
                                <p:cTn id="70" presetID="10" presetClass="entr" presetSubtype="0" fill="hold" grpId="1" nodeType="with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xit" presetSubtype="8" fill="hold" nodeType="clickEffect">
                                  <p:stCondLst>
                                    <p:cond delay="0"/>
                                  </p:stCondLst>
                                  <p:childTnLst>
                                    <p:anim calcmode="lin" valueType="num">
                                      <p:cBhvr additive="base">
                                        <p:cTn id="76" dur="500"/>
                                        <p:tgtEl>
                                          <p:spTgt spid="4"/>
                                        </p:tgtEl>
                                        <p:attrNameLst>
                                          <p:attrName>ppt_x</p:attrName>
                                        </p:attrNameLst>
                                      </p:cBhvr>
                                      <p:tavLst>
                                        <p:tav tm="0">
                                          <p:val>
                                            <p:strVal val="ppt_x"/>
                                          </p:val>
                                        </p:tav>
                                        <p:tav tm="100000">
                                          <p:val>
                                            <p:strVal val="0-ppt_w/2"/>
                                          </p:val>
                                        </p:tav>
                                      </p:tavLst>
                                    </p:anim>
                                    <p:anim calcmode="lin" valueType="num">
                                      <p:cBhvr additive="base">
                                        <p:cTn id="77" dur="500"/>
                                        <p:tgtEl>
                                          <p:spTgt spid="4"/>
                                        </p:tgtEl>
                                        <p:attrNameLst>
                                          <p:attrName>ppt_y</p:attrName>
                                        </p:attrNameLst>
                                      </p:cBhvr>
                                      <p:tavLst>
                                        <p:tav tm="0">
                                          <p:val>
                                            <p:strVal val="ppt_y"/>
                                          </p:val>
                                        </p:tav>
                                        <p:tav tm="100000">
                                          <p:val>
                                            <p:strVal val="ppt_y"/>
                                          </p:val>
                                        </p:tav>
                                      </p:tavLst>
                                    </p:anim>
                                    <p:set>
                                      <p:cBhvr>
                                        <p:cTn id="78"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75"/>
                                            </p:cond>
                                          </p:stCondLst>
                                          <p:endCondLst>
                                            <p:cond evt="onStopAudio" delay="0">
                                              <p:tgtEl>
                                                <p:sldTgt/>
                                              </p:tgtEl>
                                            </p:cond>
                                          </p:endCondLst>
                                        </p:cTn>
                                        <p:tgtEl>
                                          <p:sndTgt r:embed="rId3" name="Card Slide SFX.wav"/>
                                        </p:tgtEl>
                                      </p:cMediaNode>
                                    </p:audio>
                                  </p:subTnLst>
                                </p:cTn>
                              </p:par>
                              <p:par>
                                <p:cTn id="79" presetID="1" presetClass="entr" presetSubtype="0" fill="hold"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0" presetClass="exit" presetSubtype="0" fill="hold" grpId="0" nodeType="withEffect">
                                  <p:stCondLst>
                                    <p:cond delay="0"/>
                                  </p:stCondLst>
                                  <p:childTnLst>
                                    <p:animEffect transition="out" filter="fade">
                                      <p:cBhvr>
                                        <p:cTn id="82" dur="500"/>
                                        <p:tgtEl>
                                          <p:spTgt spid="41"/>
                                        </p:tgtEl>
                                      </p:cBhvr>
                                    </p:animEffect>
                                    <p:set>
                                      <p:cBhvr>
                                        <p:cTn id="83" dur="1" fill="hold">
                                          <p:stCondLst>
                                            <p:cond delay="499"/>
                                          </p:stCondLst>
                                        </p:cTn>
                                        <p:tgtEl>
                                          <p:spTgt spid="41"/>
                                        </p:tgtEl>
                                        <p:attrNameLst>
                                          <p:attrName>style.visibility</p:attrName>
                                        </p:attrNameLst>
                                      </p:cBhvr>
                                      <p:to>
                                        <p:strVal val="hidden"/>
                                      </p:to>
                                    </p:set>
                                  </p:childTnLst>
                                </p:cTn>
                              </p:par>
                              <p:par>
                                <p:cTn id="84" presetID="10" presetClass="entr" presetSubtype="0" fill="hold" grpId="1" nodeType="with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8" fill="hold" nodeType="clickEffect">
                                  <p:stCondLst>
                                    <p:cond delay="0"/>
                                  </p:stCondLst>
                                  <p:childTnLst>
                                    <p:anim calcmode="lin" valueType="num">
                                      <p:cBhvr additive="base">
                                        <p:cTn id="90" dur="500"/>
                                        <p:tgtEl>
                                          <p:spTgt spid="17"/>
                                        </p:tgtEl>
                                        <p:attrNameLst>
                                          <p:attrName>ppt_x</p:attrName>
                                        </p:attrNameLst>
                                      </p:cBhvr>
                                      <p:tavLst>
                                        <p:tav tm="0">
                                          <p:val>
                                            <p:strVal val="ppt_x"/>
                                          </p:val>
                                        </p:tav>
                                        <p:tav tm="100000">
                                          <p:val>
                                            <p:strVal val="0-ppt_w/2"/>
                                          </p:val>
                                        </p:tav>
                                      </p:tavLst>
                                    </p:anim>
                                    <p:anim calcmode="lin" valueType="num">
                                      <p:cBhvr additive="base">
                                        <p:cTn id="91" dur="500"/>
                                        <p:tgtEl>
                                          <p:spTgt spid="17"/>
                                        </p:tgtEl>
                                        <p:attrNameLst>
                                          <p:attrName>ppt_y</p:attrName>
                                        </p:attrNameLst>
                                      </p:cBhvr>
                                      <p:tavLst>
                                        <p:tav tm="0">
                                          <p:val>
                                            <p:strVal val="ppt_y"/>
                                          </p:val>
                                        </p:tav>
                                        <p:tav tm="100000">
                                          <p:val>
                                            <p:strVal val="ppt_y"/>
                                          </p:val>
                                        </p:tav>
                                      </p:tavLst>
                                    </p:anim>
                                    <p:set>
                                      <p:cBhvr>
                                        <p:cTn id="92"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89"/>
                                            </p:cond>
                                          </p:stCondLst>
                                          <p:endCondLst>
                                            <p:cond evt="onStopAudio" delay="0">
                                              <p:tgtEl>
                                                <p:sldTgt/>
                                              </p:tgtEl>
                                            </p:cond>
                                          </p:endCondLst>
                                        </p:cTn>
                                        <p:tgtEl>
                                          <p:sndTgt r:embed="rId3" name="Card Slide SFX.wav"/>
                                        </p:tgtEl>
                                      </p:cMediaNode>
                                    </p:audio>
                                  </p:subTnLst>
                                </p:cTn>
                              </p:par>
                              <p:par>
                                <p:cTn id="93" presetID="1" presetClass="entr" presetSubtype="0" fill="hold" nodeType="withEffect">
                                  <p:stCondLst>
                                    <p:cond delay="0"/>
                                  </p:stCondLst>
                                  <p:childTnLst>
                                    <p:set>
                                      <p:cBhvr>
                                        <p:cTn id="94" dur="1" fill="hold">
                                          <p:stCondLst>
                                            <p:cond delay="0"/>
                                          </p:stCondLst>
                                        </p:cTn>
                                        <p:tgtEl>
                                          <p:spTgt spid="29"/>
                                        </p:tgtEl>
                                        <p:attrNameLst>
                                          <p:attrName>style.visibility</p:attrName>
                                        </p:attrNameLst>
                                      </p:cBhvr>
                                      <p:to>
                                        <p:strVal val="visible"/>
                                      </p:to>
                                    </p:set>
                                  </p:childTnLst>
                                </p:cTn>
                              </p:par>
                              <p:par>
                                <p:cTn id="95" presetID="10" presetClass="exit" presetSubtype="0" fill="hold" grpId="0" nodeType="withEffect">
                                  <p:stCondLst>
                                    <p:cond delay="0"/>
                                  </p:stCondLst>
                                  <p:childTnLst>
                                    <p:animEffect transition="out" filter="fade">
                                      <p:cBhvr>
                                        <p:cTn id="96" dur="500"/>
                                        <p:tgtEl>
                                          <p:spTgt spid="42"/>
                                        </p:tgtEl>
                                      </p:cBhvr>
                                    </p:animEffect>
                                    <p:set>
                                      <p:cBhvr>
                                        <p:cTn id="97" dur="1" fill="hold">
                                          <p:stCondLst>
                                            <p:cond delay="499"/>
                                          </p:stCondLst>
                                        </p:cTn>
                                        <p:tgtEl>
                                          <p:spTgt spid="42"/>
                                        </p:tgtEl>
                                        <p:attrNameLst>
                                          <p:attrName>style.visibility</p:attrName>
                                        </p:attrNameLst>
                                      </p:cBhvr>
                                      <p:to>
                                        <p:strVal val="hidden"/>
                                      </p:to>
                                    </p:set>
                                  </p:childTnLst>
                                </p:cTn>
                              </p:par>
                              <p:par>
                                <p:cTn id="98" presetID="10" presetClass="entr" presetSubtype="0" fill="hold" grpId="1" nodeType="withEffect">
                                  <p:stCondLst>
                                    <p:cond delay="0"/>
                                  </p:stCondLst>
                                  <p:childTnLst>
                                    <p:set>
                                      <p:cBhvr>
                                        <p:cTn id="99" dur="1" fill="hold">
                                          <p:stCondLst>
                                            <p:cond delay="0"/>
                                          </p:stCondLst>
                                        </p:cTn>
                                        <p:tgtEl>
                                          <p:spTgt spid="35"/>
                                        </p:tgtEl>
                                        <p:attrNameLst>
                                          <p:attrName>style.visibility</p:attrName>
                                        </p:attrNameLst>
                                      </p:cBhvr>
                                      <p:to>
                                        <p:strVal val="visible"/>
                                      </p:to>
                                    </p:set>
                                    <p:animEffect transition="in" filter="fade">
                                      <p:cBhvr>
                                        <p:cTn id="100" dur="500"/>
                                        <p:tgtEl>
                                          <p:spTgt spid="35"/>
                                        </p:tgtEl>
                                      </p:cBhvr>
                                    </p:animEffect>
                                  </p:childTnLst>
                                </p:cTn>
                              </p:par>
                            </p:childTnLst>
                          </p:cTn>
                        </p:par>
                        <p:par>
                          <p:cTn id="101" fill="hold">
                            <p:stCondLst>
                              <p:cond delay="500"/>
                            </p:stCondLst>
                            <p:childTnLst>
                              <p:par>
                                <p:cTn id="102" presetID="32" presetClass="emph" presetSubtype="0" repeatCount="5000" fill="hold" nodeType="afterEffect">
                                  <p:stCondLst>
                                    <p:cond delay="0"/>
                                  </p:stCondLst>
                                  <p:childTnLst>
                                    <p:animRot by="120000">
                                      <p:cBhvr>
                                        <p:cTn id="103" dur="50" fill="hold">
                                          <p:stCondLst>
                                            <p:cond delay="0"/>
                                          </p:stCondLst>
                                        </p:cTn>
                                        <p:tgtEl>
                                          <p:spTgt spid="29"/>
                                        </p:tgtEl>
                                        <p:attrNameLst>
                                          <p:attrName>r</p:attrName>
                                        </p:attrNameLst>
                                      </p:cBhvr>
                                    </p:animRot>
                                    <p:animRot by="-240000">
                                      <p:cBhvr>
                                        <p:cTn id="104" dur="100" fill="hold">
                                          <p:stCondLst>
                                            <p:cond delay="100"/>
                                          </p:stCondLst>
                                        </p:cTn>
                                        <p:tgtEl>
                                          <p:spTgt spid="29"/>
                                        </p:tgtEl>
                                        <p:attrNameLst>
                                          <p:attrName>r</p:attrName>
                                        </p:attrNameLst>
                                      </p:cBhvr>
                                    </p:animRot>
                                    <p:animRot by="240000">
                                      <p:cBhvr>
                                        <p:cTn id="105" dur="100" fill="hold">
                                          <p:stCondLst>
                                            <p:cond delay="200"/>
                                          </p:stCondLst>
                                        </p:cTn>
                                        <p:tgtEl>
                                          <p:spTgt spid="29"/>
                                        </p:tgtEl>
                                        <p:attrNameLst>
                                          <p:attrName>r</p:attrName>
                                        </p:attrNameLst>
                                      </p:cBhvr>
                                    </p:animRot>
                                    <p:animRot by="-240000">
                                      <p:cBhvr>
                                        <p:cTn id="106" dur="100" fill="hold">
                                          <p:stCondLst>
                                            <p:cond delay="300"/>
                                          </p:stCondLst>
                                        </p:cTn>
                                        <p:tgtEl>
                                          <p:spTgt spid="29"/>
                                        </p:tgtEl>
                                        <p:attrNameLst>
                                          <p:attrName>r</p:attrName>
                                        </p:attrNameLst>
                                      </p:cBhvr>
                                    </p:animRot>
                                    <p:animRot by="120000">
                                      <p:cBhvr>
                                        <p:cTn id="107" dur="100" fill="hold">
                                          <p:stCondLst>
                                            <p:cond delay="400"/>
                                          </p:stCondLst>
                                        </p:cTn>
                                        <p:tgtEl>
                                          <p:spTgt spid="29"/>
                                        </p:tgtEl>
                                        <p:attrNameLst>
                                          <p:attrName>r</p:attrName>
                                        </p:attrNameLst>
                                      </p:cBhvr>
                                    </p:animRot>
                                  </p:childTnLst>
                                  <p:subTnLst>
                                    <p:audio>
                                      <p:cMediaNode>
                                        <p:cTn display="0" masterRel="sameClick">
                                          <p:stCondLst>
                                            <p:cond evt="begin" delay="0">
                                              <p:tn val="102"/>
                                            </p:cond>
                                          </p:stCondLst>
                                          <p:endCondLst>
                                            <p:cond evt="onStopAudio" delay="0">
                                              <p:tgtEl>
                                                <p:sldTgt/>
                                              </p:tgtEl>
                                            </p:cond>
                                          </p:endCondLst>
                                        </p:cTn>
                                        <p:tgtEl>
                                          <p:sndTgt r:embed="rId4" name="Exploding Cat SFX.wav"/>
                                        </p:tgtEl>
                                      </p:cMediaNode>
                                    </p:audio>
                                  </p:subTnLst>
                                </p:cTn>
                              </p:par>
                              <p:par>
                                <p:cTn id="108" presetID="32" presetClass="emph" presetSubtype="0" repeatCount="5000" fill="hold" grpId="2" nodeType="withEffect">
                                  <p:stCondLst>
                                    <p:cond delay="0"/>
                                  </p:stCondLst>
                                  <p:childTnLst>
                                    <p:animRot by="120000">
                                      <p:cBhvr>
                                        <p:cTn id="109" dur="50" fill="hold">
                                          <p:stCondLst>
                                            <p:cond delay="0"/>
                                          </p:stCondLst>
                                        </p:cTn>
                                        <p:tgtEl>
                                          <p:spTgt spid="35"/>
                                        </p:tgtEl>
                                        <p:attrNameLst>
                                          <p:attrName>r</p:attrName>
                                        </p:attrNameLst>
                                      </p:cBhvr>
                                    </p:animRot>
                                    <p:animRot by="-240000">
                                      <p:cBhvr>
                                        <p:cTn id="110" dur="100" fill="hold">
                                          <p:stCondLst>
                                            <p:cond delay="100"/>
                                          </p:stCondLst>
                                        </p:cTn>
                                        <p:tgtEl>
                                          <p:spTgt spid="35"/>
                                        </p:tgtEl>
                                        <p:attrNameLst>
                                          <p:attrName>r</p:attrName>
                                        </p:attrNameLst>
                                      </p:cBhvr>
                                    </p:animRot>
                                    <p:animRot by="240000">
                                      <p:cBhvr>
                                        <p:cTn id="111" dur="100" fill="hold">
                                          <p:stCondLst>
                                            <p:cond delay="200"/>
                                          </p:stCondLst>
                                        </p:cTn>
                                        <p:tgtEl>
                                          <p:spTgt spid="35"/>
                                        </p:tgtEl>
                                        <p:attrNameLst>
                                          <p:attrName>r</p:attrName>
                                        </p:attrNameLst>
                                      </p:cBhvr>
                                    </p:animRot>
                                    <p:animRot by="-240000">
                                      <p:cBhvr>
                                        <p:cTn id="112" dur="100" fill="hold">
                                          <p:stCondLst>
                                            <p:cond delay="300"/>
                                          </p:stCondLst>
                                        </p:cTn>
                                        <p:tgtEl>
                                          <p:spTgt spid="35"/>
                                        </p:tgtEl>
                                        <p:attrNameLst>
                                          <p:attrName>r</p:attrName>
                                        </p:attrNameLst>
                                      </p:cBhvr>
                                    </p:animRot>
                                    <p:animRot by="120000">
                                      <p:cBhvr>
                                        <p:cTn id="113" dur="100" fill="hold">
                                          <p:stCondLst>
                                            <p:cond delay="400"/>
                                          </p:stCondLst>
                                        </p:cTn>
                                        <p:tgtEl>
                                          <p:spTgt spid="3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5" grpId="2"/>
      <p:bldP spid="36" grpId="0"/>
      <p:bldP spid="36" grpId="1"/>
      <p:bldP spid="37" grpId="0"/>
      <p:bldP spid="37" grpId="1"/>
      <p:bldP spid="38" grpId="0"/>
      <p:bldP spid="38" grpId="1"/>
      <p:bldP spid="39" grpId="0"/>
      <p:bldP spid="39" grpId="1"/>
      <p:bldP spid="41" grpId="0"/>
      <p:bldP spid="41" grpId="1"/>
      <p:bldP spid="42" grpId="0"/>
      <p:bldP spid="42" grpId="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Glow"/>
          <p:cNvPicPr>
            <a:picLocks noChangeAspect="1"/>
          </p:cNvPicPr>
          <p:nvPr/>
        </p:nvPicPr>
        <p:blipFill>
          <a:blip r:embed="rId6"/>
          <a:stretch>
            <a:fillRect/>
          </a:stretch>
        </p:blipFill>
        <p:spPr>
          <a:xfrm>
            <a:off x="-5541992" y="-2878183"/>
            <a:ext cx="16708246" cy="12771122"/>
          </a:xfrm>
          <a:prstGeom prst="rect">
            <a:avLst/>
          </a:prstGeom>
        </p:spPr>
      </p:pic>
      <p:grpSp>
        <p:nvGrpSpPr>
          <p:cNvPr id="6" name="Rare Card Back"/>
          <p:cNvGrpSpPr/>
          <p:nvPr/>
        </p:nvGrpSpPr>
        <p:grpSpPr>
          <a:xfrm>
            <a:off x="610466" y="571580"/>
            <a:ext cx="4572000" cy="5852667"/>
            <a:chOff x="4873873" y="697538"/>
            <a:chExt cx="4572000" cy="5852667"/>
          </a:xfrm>
        </p:grpSpPr>
        <p:pic>
          <p:nvPicPr>
            <p:cNvPr id="8" name="Card"/>
            <p:cNvPicPr>
              <a:picLocks noChangeAspect="1"/>
            </p:cNvPicPr>
            <p:nvPr/>
          </p:nvPicPr>
          <p:blipFill>
            <a:blip r:embed="rId7"/>
            <a:stretch>
              <a:fillRect/>
            </a:stretch>
          </p:blipFill>
          <p:spPr>
            <a:xfrm>
              <a:off x="5016944" y="697538"/>
              <a:ext cx="4285859" cy="5852667"/>
            </a:xfrm>
            <a:prstGeom prst="rect">
              <a:avLst/>
            </a:prstGeom>
          </p:spPr>
        </p:pic>
        <p:pic>
          <p:nvPicPr>
            <p:cNvPr id="9" name="Sparkle" descr="via GIPHY in 2021 | Glitter gif, Overlays transparent, Random 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873873" y="697538"/>
              <a:ext cx="4572000" cy="4572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Rare Card - Change Points"/>
          <p:cNvGrpSpPr/>
          <p:nvPr/>
        </p:nvGrpSpPr>
        <p:grpSpPr>
          <a:xfrm>
            <a:off x="816241" y="638641"/>
            <a:ext cx="4212701" cy="5718544"/>
            <a:chOff x="5656260" y="569728"/>
            <a:chExt cx="4212701" cy="5718544"/>
          </a:xfrm>
        </p:grpSpPr>
        <p:pic>
          <p:nvPicPr>
            <p:cNvPr id="11" name="Card"/>
            <p:cNvPicPr>
              <a:picLocks noChangeAspect="1"/>
            </p:cNvPicPr>
            <p:nvPr/>
          </p:nvPicPr>
          <p:blipFill>
            <a:blip r:embed="rId9"/>
            <a:stretch>
              <a:fillRect/>
            </a:stretch>
          </p:blipFill>
          <p:spPr>
            <a:xfrm>
              <a:off x="5656260" y="569728"/>
              <a:ext cx="4212701" cy="5718544"/>
            </a:xfrm>
            <a:prstGeom prst="rect">
              <a:avLst/>
            </a:prstGeom>
          </p:spPr>
        </p:pic>
        <p:sp>
          <p:nvSpPr>
            <p:cNvPr id="12" name="TextBox 11"/>
            <p:cNvSpPr txBox="1"/>
            <p:nvPr/>
          </p:nvSpPr>
          <p:spPr>
            <a:xfrm>
              <a:off x="6003955" y="686436"/>
              <a:ext cx="3517310"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CHANGE </a:t>
              </a:r>
              <a:r>
                <a:rPr lang="en-US" sz="4800" dirty="0">
                  <a:solidFill>
                    <a:srgbClr val="6A1112"/>
                  </a:solidFill>
                  <a:latin typeface="Curse Casual" panose="020B0606020101010101" pitchFamily="34" charset="0"/>
                </a:rPr>
                <a:t>POINTS!</a:t>
              </a:r>
            </a:p>
          </p:txBody>
        </p:sp>
        <p:sp>
          <p:nvSpPr>
            <p:cNvPr id="13" name="TextBox 12"/>
            <p:cNvSpPr txBox="1"/>
            <p:nvPr/>
          </p:nvSpPr>
          <p:spPr>
            <a:xfrm rot="10800000">
              <a:off x="6003955" y="5298978"/>
              <a:ext cx="3517310"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CHANGE </a:t>
              </a:r>
              <a:r>
                <a:rPr lang="en-US" sz="4800" dirty="0">
                  <a:solidFill>
                    <a:srgbClr val="6A1112"/>
                  </a:solidFill>
                  <a:latin typeface="Curse Casual" panose="020B0606020101010101" pitchFamily="34" charset="0"/>
                </a:rPr>
                <a:t>POINTS!</a:t>
              </a:r>
            </a:p>
          </p:txBody>
        </p:sp>
      </p:grpSp>
      <p:pic>
        <p:nvPicPr>
          <p:cNvPr id="3" name="Back to Home Button" descr="Exploding Kittens, Inc - GetApkApps.com">
            <a:hlinkClick r:id="rId10" action="ppaction://hlinksldjump"/>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sp>
        <p:nvSpPr>
          <p:cNvPr id="15" name="Instructions"/>
          <p:cNvSpPr txBox="1"/>
          <p:nvPr/>
        </p:nvSpPr>
        <p:spPr>
          <a:xfrm>
            <a:off x="5778041" y="1616185"/>
            <a:ext cx="5868864" cy="3970318"/>
          </a:xfrm>
          <a:prstGeom prst="rect">
            <a:avLst/>
          </a:prstGeom>
          <a:noFill/>
        </p:spPr>
        <p:txBody>
          <a:bodyPr wrap="square" rtlCol="0" anchor="ctr">
            <a:spAutoFit/>
          </a:bodyPr>
          <a:lstStyle/>
          <a:p>
            <a:pPr algn="ctr">
              <a:lnSpc>
                <a:spcPct val="75000"/>
              </a:lnSpc>
            </a:pPr>
            <a:r>
              <a:rPr lang="en-US" sz="9600" dirty="0">
                <a:gradFill flip="none" rotWithShape="1">
                  <a:gsLst>
                    <a:gs pos="29000">
                      <a:srgbClr val="F8DC31"/>
                    </a:gs>
                    <a:gs pos="70000">
                      <a:srgbClr val="F15F29"/>
                    </a:gs>
                  </a:gsLst>
                  <a:lin ang="16200000" scaled="1"/>
                  <a:tileRect/>
                </a:gradFill>
                <a:effectLst>
                  <a:glow rad="139700">
                    <a:srgbClr val="99120F">
                      <a:alpha val="62745"/>
                    </a:srgbClr>
                  </a:glow>
                </a:effectLst>
                <a:latin typeface="Curse Casual" panose="020B0606020101010101" pitchFamily="34" charset="0"/>
              </a:rPr>
              <a:t>YOU FOUND A RARE CARD!</a:t>
            </a:r>
            <a:endParaRPr lang="en-US" sz="9600" dirty="0">
              <a:solidFill>
                <a:schemeClr val="bg1"/>
              </a:solidFill>
              <a:effectLst>
                <a:glow rad="139700">
                  <a:srgbClr val="99120F">
                    <a:alpha val="62745"/>
                  </a:srgbClr>
                </a:glow>
              </a:effectLst>
              <a:latin typeface="Curse Casual" panose="020B0606020101010101" pitchFamily="34" charset="0"/>
            </a:endParaRPr>
          </a:p>
          <a:p>
            <a:pPr algn="ctr">
              <a:lnSpc>
                <a:spcPct val="75000"/>
              </a:lnSpc>
            </a:pPr>
            <a:br>
              <a:rPr lang="en-US" sz="2400" dirty="0">
                <a:solidFill>
                  <a:schemeClr val="bg1"/>
                </a:solidFill>
                <a:effectLst>
                  <a:glow rad="139700">
                    <a:schemeClr val="accent2">
                      <a:lumMod val="75000"/>
                      <a:alpha val="85000"/>
                    </a:schemeClr>
                  </a:glow>
                </a:effectLst>
                <a:latin typeface="Curse Casual" panose="020B0606020101010101" pitchFamily="34" charset="0"/>
              </a:rPr>
            </a:br>
            <a:r>
              <a:rPr lang="en-US" sz="6000" dirty="0">
                <a:solidFill>
                  <a:schemeClr val="bg1"/>
                </a:solidFill>
                <a:effectLst/>
                <a:latin typeface="Curse Casual" panose="020B0606020101010101" pitchFamily="34" charset="0"/>
              </a:rPr>
              <a:t>Reveal it or get </a:t>
            </a:r>
            <a:br>
              <a:rPr lang="en-US" sz="6000" dirty="0">
                <a:solidFill>
                  <a:schemeClr val="bg1"/>
                </a:solidFill>
                <a:effectLst/>
                <a:latin typeface="Curse Casual" panose="020B0606020101010101" pitchFamily="34" charset="0"/>
              </a:rPr>
            </a:br>
            <a:r>
              <a:rPr lang="en-US" sz="6000" dirty="0">
                <a:solidFill>
                  <a:schemeClr val="bg1"/>
                </a:solidFill>
                <a:effectLst/>
                <a:latin typeface="Curse Casual" panose="020B0606020101010101" pitchFamily="34" charset="0"/>
              </a:rPr>
              <a:t>5 points?</a:t>
            </a:r>
          </a:p>
        </p:txBody>
      </p:sp>
    </p:spTree>
    <p:extLst>
      <p:ext uri="{BB962C8B-B14F-4D97-AF65-F5344CB8AC3E}">
        <p14:creationId xmlns:p14="http://schemas.microsoft.com/office/powerpoint/2010/main" val="3262893012"/>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Rare Card SFX.wav"/>
                                        </p:tgtEl>
                                      </p:cMediaNode>
                                    </p:audio>
                                  </p:subTnLst>
                                </p:cTn>
                              </p:par>
                              <p:par>
                                <p:cTn id="10" presetID="8" presetClass="emph" presetSubtype="0" repeatCount="indefinite" fill="hold" nodeType="withEffect">
                                  <p:stCondLst>
                                    <p:cond delay="0"/>
                                  </p:stCondLst>
                                  <p:childTnLst>
                                    <p:animRot by="21600000">
                                      <p:cBhvr>
                                        <p:cTn id="11" dur="5000" fill="hold"/>
                                        <p:tgtEl>
                                          <p:spTgt spid="4"/>
                                        </p:tgtEl>
                                        <p:attrNameLst>
                                          <p:attrName>r</p:attrName>
                                        </p:attrNameLst>
                                      </p:cBhvr>
                                    </p:animRot>
                                  </p:childTnLst>
                                </p:cTn>
                              </p:par>
                              <p:par>
                                <p:cTn id="12" presetID="47"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xit" presetSubtype="10" fill="hold" nodeType="clickEffect">
                                  <p:stCondLst>
                                    <p:cond delay="0"/>
                                  </p:stCondLst>
                                  <p:childTnLst>
                                    <p:anim calcmode="lin" valueType="num">
                                      <p:cBhvr>
                                        <p:cTn id="23" dur="350"/>
                                        <p:tgtEl>
                                          <p:spTgt spid="6"/>
                                        </p:tgtEl>
                                        <p:attrNameLst>
                                          <p:attrName>ppt_w</p:attrName>
                                        </p:attrNameLst>
                                      </p:cBhvr>
                                      <p:tavLst>
                                        <p:tav tm="0">
                                          <p:val>
                                            <p:strVal val="ppt_w"/>
                                          </p:val>
                                        </p:tav>
                                        <p:tav tm="100000">
                                          <p:val>
                                            <p:fltVal val="0"/>
                                          </p:val>
                                        </p:tav>
                                      </p:tavLst>
                                    </p:anim>
                                    <p:anim calcmode="lin" valueType="num">
                                      <p:cBhvr>
                                        <p:cTn id="24" dur="350"/>
                                        <p:tgtEl>
                                          <p:spTgt spid="6"/>
                                        </p:tgtEl>
                                        <p:attrNameLst>
                                          <p:attrName>ppt_h</p:attrName>
                                        </p:attrNameLst>
                                      </p:cBhvr>
                                      <p:tavLst>
                                        <p:tav tm="0">
                                          <p:val>
                                            <p:strVal val="ppt_h"/>
                                          </p:val>
                                        </p:tav>
                                        <p:tav tm="100000">
                                          <p:val>
                                            <p:strVal val="ppt_h"/>
                                          </p:val>
                                        </p:tav>
                                      </p:tavLst>
                                    </p:anim>
                                    <p:set>
                                      <p:cBhvr>
                                        <p:cTn id="25" dur="1" fill="hold">
                                          <p:stCondLst>
                                            <p:cond delay="349"/>
                                          </p:stCondLst>
                                        </p:cTn>
                                        <p:tgtEl>
                                          <p:spTgt spid="6"/>
                                        </p:tgtEl>
                                        <p:attrNameLst>
                                          <p:attrName>style.visibility</p:attrName>
                                        </p:attrNameLst>
                                      </p:cBhvr>
                                      <p:to>
                                        <p:strVal val="hidden"/>
                                      </p:to>
                                    </p:set>
                                  </p:childTnLst>
                                  <p:subTnLst>
                                    <p:audio>
                                      <p:cMediaNode>
                                        <p:cTn display="0" masterRel="sameClick">
                                          <p:stCondLst>
                                            <p:cond evt="begin" delay="0">
                                              <p:tn val="22"/>
                                            </p:cond>
                                          </p:stCondLst>
                                          <p:endCondLst>
                                            <p:cond evt="onStopAudio" delay="0">
                                              <p:tgtEl>
                                                <p:sldTgt/>
                                              </p:tgtEl>
                                            </p:cond>
                                          </p:endCondLst>
                                        </p:cTn>
                                        <p:tgtEl>
                                          <p:sndTgt r:embed="rId4" name="Change Pts SFX.wav"/>
                                        </p:tgtEl>
                                      </p:cMediaNode>
                                    </p:audio>
                                  </p:subTnLst>
                                </p:cTn>
                              </p:par>
                            </p:childTnLst>
                          </p:cTn>
                        </p:par>
                        <p:par>
                          <p:cTn id="26" fill="hold">
                            <p:stCondLst>
                              <p:cond delay="350"/>
                            </p:stCondLst>
                            <p:childTnLst>
                              <p:par>
                                <p:cTn id="27" presetID="17" presetClass="entr" presetSubtype="1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350" fill="hold"/>
                                        <p:tgtEl>
                                          <p:spTgt spid="10"/>
                                        </p:tgtEl>
                                        <p:attrNameLst>
                                          <p:attrName>ppt_w</p:attrName>
                                        </p:attrNameLst>
                                      </p:cBhvr>
                                      <p:tavLst>
                                        <p:tav tm="0">
                                          <p:val>
                                            <p:fltVal val="0"/>
                                          </p:val>
                                        </p:tav>
                                        <p:tav tm="100000">
                                          <p:val>
                                            <p:strVal val="#ppt_w"/>
                                          </p:val>
                                        </p:tav>
                                      </p:tavLst>
                                    </p:anim>
                                    <p:anim calcmode="lin" valueType="num">
                                      <p:cBhvr>
                                        <p:cTn id="30" dur="35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17" name="Nuclear Card"/>
          <p:cNvGrpSpPr/>
          <p:nvPr/>
        </p:nvGrpSpPr>
        <p:grpSpPr>
          <a:xfrm>
            <a:off x="1233742" y="608921"/>
            <a:ext cx="4212701" cy="5718544"/>
            <a:chOff x="5302734" y="569728"/>
            <a:chExt cx="4212701" cy="5718544"/>
          </a:xfrm>
        </p:grpSpPr>
        <p:pic>
          <p:nvPicPr>
            <p:cNvPr id="18" name="Card"/>
            <p:cNvPicPr>
              <a:picLocks noChangeAspect="1"/>
            </p:cNvPicPr>
            <p:nvPr/>
          </p:nvPicPr>
          <p:blipFill>
            <a:blip r:embed="rId6"/>
            <a:stretch>
              <a:fillRect/>
            </a:stretch>
          </p:blipFill>
          <p:spPr>
            <a:xfrm>
              <a:off x="5302734" y="569728"/>
              <a:ext cx="4212701" cy="5718544"/>
            </a:xfrm>
            <a:prstGeom prst="rect">
              <a:avLst/>
            </a:prstGeom>
          </p:spPr>
        </p:pic>
        <p:sp>
          <p:nvSpPr>
            <p:cNvPr id="19" name="TextBox 18"/>
            <p:cNvSpPr txBox="1"/>
            <p:nvPr/>
          </p:nvSpPr>
          <p:spPr>
            <a:xfrm>
              <a:off x="6158372" y="611020"/>
              <a:ext cx="2098651" cy="830997"/>
            </a:xfrm>
            <a:prstGeom prst="rect">
              <a:avLst/>
            </a:prstGeom>
            <a:noFill/>
          </p:spPr>
          <p:txBody>
            <a:bodyPr wrap="none" rtlCol="0">
              <a:spAutoFit/>
            </a:bodyPr>
            <a:lstStyle/>
            <a:p>
              <a:r>
                <a:rPr lang="en-US" sz="4800" dirty="0">
                  <a:solidFill>
                    <a:srgbClr val="FFC000"/>
                  </a:solidFill>
                  <a:latin typeface="Curse Casual" panose="020B0606020101010101" pitchFamily="34" charset="0"/>
                </a:rPr>
                <a:t>NUCLEAR!</a:t>
              </a:r>
            </a:p>
          </p:txBody>
        </p:sp>
        <p:sp>
          <p:nvSpPr>
            <p:cNvPr id="20" name="TextBox 19"/>
            <p:cNvSpPr txBox="1"/>
            <p:nvPr/>
          </p:nvSpPr>
          <p:spPr>
            <a:xfrm rot="10800000">
              <a:off x="6548621" y="5376199"/>
              <a:ext cx="2098651" cy="830997"/>
            </a:xfrm>
            <a:prstGeom prst="rect">
              <a:avLst/>
            </a:prstGeom>
            <a:noFill/>
          </p:spPr>
          <p:txBody>
            <a:bodyPr wrap="none" rtlCol="0">
              <a:spAutoFit/>
            </a:bodyPr>
            <a:lstStyle/>
            <a:p>
              <a:r>
                <a:rPr lang="en-US" sz="4800" dirty="0">
                  <a:solidFill>
                    <a:srgbClr val="FFC000"/>
                  </a:solidFill>
                  <a:latin typeface="Curse Casual" panose="020B0606020101010101" pitchFamily="34" charset="0"/>
                </a:rPr>
                <a:t>NUCLEAR!</a:t>
              </a: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3-Point Card"/>
          <p:cNvGrpSpPr/>
          <p:nvPr/>
        </p:nvGrpSpPr>
        <p:grpSpPr>
          <a:xfrm>
            <a:off x="1233742" y="608921"/>
            <a:ext cx="4261473" cy="5718544"/>
            <a:chOff x="5302037" y="569728"/>
            <a:chExt cx="4261473" cy="5718544"/>
          </a:xfrm>
        </p:grpSpPr>
        <p:pic>
          <p:nvPicPr>
            <p:cNvPr id="5" name="Card"/>
            <p:cNvPicPr>
              <a:picLocks noChangeAspect="1"/>
            </p:cNvPicPr>
            <p:nvPr/>
          </p:nvPicPr>
          <p:blipFill>
            <a:blip r:embed="rId9"/>
            <a:stretch>
              <a:fillRect/>
            </a:stretch>
          </p:blipFill>
          <p:spPr>
            <a:xfrm>
              <a:off x="5302037" y="569728"/>
              <a:ext cx="4261473" cy="5718544"/>
            </a:xfrm>
            <a:prstGeom prst="rect">
              <a:avLst/>
            </a:prstGeom>
          </p:spPr>
        </p:pic>
        <p:sp>
          <p:nvSpPr>
            <p:cNvPr id="6" name="TextBox 5"/>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8" name="TextBox 7"/>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9" name="5-Point Card"/>
          <p:cNvGrpSpPr/>
          <p:nvPr/>
        </p:nvGrpSpPr>
        <p:grpSpPr>
          <a:xfrm>
            <a:off x="1233742" y="608921"/>
            <a:ext cx="4212701" cy="5718544"/>
            <a:chOff x="5522394" y="668570"/>
            <a:chExt cx="4212701" cy="5718544"/>
          </a:xfrm>
        </p:grpSpPr>
        <p:pic>
          <p:nvPicPr>
            <p:cNvPr id="10" name="Card"/>
            <p:cNvPicPr>
              <a:picLocks noChangeAspect="1"/>
            </p:cNvPicPr>
            <p:nvPr/>
          </p:nvPicPr>
          <p:blipFill>
            <a:blip r:embed="rId10"/>
            <a:stretch>
              <a:fillRect/>
            </a:stretch>
          </p:blipFill>
          <p:spPr>
            <a:xfrm>
              <a:off x="5522394" y="668570"/>
              <a:ext cx="4212701" cy="5718544"/>
            </a:xfrm>
            <a:prstGeom prst="rect">
              <a:avLst/>
            </a:prstGeom>
          </p:spPr>
        </p:pic>
        <p:sp>
          <p:nvSpPr>
            <p:cNvPr id="11" name="TextBox 10"/>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grpSp>
        <p:nvGrpSpPr>
          <p:cNvPr id="13" name="5-Point Card"/>
          <p:cNvGrpSpPr/>
          <p:nvPr/>
        </p:nvGrpSpPr>
        <p:grpSpPr>
          <a:xfrm>
            <a:off x="1233742" y="608921"/>
            <a:ext cx="4212701" cy="5718544"/>
            <a:chOff x="5522394" y="668570"/>
            <a:chExt cx="4212701" cy="5718544"/>
          </a:xfrm>
        </p:grpSpPr>
        <p:pic>
          <p:nvPicPr>
            <p:cNvPr id="14" name="Card"/>
            <p:cNvPicPr>
              <a:picLocks noChangeAspect="1"/>
            </p:cNvPicPr>
            <p:nvPr/>
          </p:nvPicPr>
          <p:blipFill>
            <a:blip r:embed="rId10"/>
            <a:stretch>
              <a:fillRect/>
            </a:stretch>
          </p:blipFill>
          <p:spPr>
            <a:xfrm>
              <a:off x="5522394" y="668570"/>
              <a:ext cx="4212701" cy="5718544"/>
            </a:xfrm>
            <a:prstGeom prst="rect">
              <a:avLst/>
            </a:prstGeom>
          </p:spPr>
        </p:pic>
        <p:sp>
          <p:nvSpPr>
            <p:cNvPr id="15" name="TextBox 14"/>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pic>
        <p:nvPicPr>
          <p:cNvPr id="21" name="Back of Card"/>
          <p:cNvPicPr>
            <a:picLocks noChangeAspect="1"/>
          </p:cNvPicPr>
          <p:nvPr/>
        </p:nvPicPr>
        <p:blipFill>
          <a:blip r:embed="rId11"/>
          <a:stretch>
            <a:fillRect/>
          </a:stretch>
        </p:blipFill>
        <p:spPr>
          <a:xfrm>
            <a:off x="1233742" y="541860"/>
            <a:ext cx="4285859" cy="5852667"/>
          </a:xfrm>
          <a:prstGeom prst="rect">
            <a:avLst/>
          </a:prstGeom>
        </p:spPr>
      </p:pic>
      <p:sp>
        <p:nvSpPr>
          <p:cNvPr id="22"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23"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4"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5</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5" name="Points"/>
          <p:cNvSpPr/>
          <p:nvPr/>
        </p:nvSpPr>
        <p:spPr>
          <a:xfrm>
            <a:off x="7525655" y="2016018"/>
            <a:ext cx="293969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6" name="Points"/>
          <p:cNvSpPr/>
          <p:nvPr/>
        </p:nvSpPr>
        <p:spPr>
          <a:xfrm>
            <a:off x="7537036" y="2016018"/>
            <a:ext cx="2916931"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13</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3768906307"/>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1"/>
                                        </p:tgtEl>
                                        <p:attrNameLst>
                                          <p:attrName>ppt_x</p:attrName>
                                        </p:attrNameLst>
                                      </p:cBhvr>
                                      <p:tavLst>
                                        <p:tav tm="0">
                                          <p:val>
                                            <p:strVal val="ppt_x"/>
                                          </p:val>
                                        </p:tav>
                                        <p:tav tm="100000">
                                          <p:val>
                                            <p:strVal val="0-ppt_w/2"/>
                                          </p:val>
                                        </p:tav>
                                      </p:tavLst>
                                    </p:anim>
                                    <p:anim calcmode="lin" valueType="num">
                                      <p:cBhvr additive="base">
                                        <p:cTn id="7" dur="500"/>
                                        <p:tgtEl>
                                          <p:spTgt spid="21"/>
                                        </p:tgtEl>
                                        <p:attrNameLst>
                                          <p:attrName>ppt_y</p:attrName>
                                        </p:attrNameLst>
                                      </p:cBhvr>
                                      <p:tavLst>
                                        <p:tav tm="0">
                                          <p:val>
                                            <p:strVal val="ppt_y"/>
                                          </p:val>
                                        </p:tav>
                                        <p:tav tm="100000">
                                          <p:val>
                                            <p:strVal val="ppt_y"/>
                                          </p:val>
                                        </p:tav>
                                      </p:tavLst>
                                    </p:anim>
                                    <p:set>
                                      <p:cBhvr>
                                        <p:cTn id="8"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0-ppt_w/2"/>
                                          </p:val>
                                        </p:tav>
                                      </p:tavLst>
                                    </p:anim>
                                    <p:anim calcmode="lin" valueType="num">
                                      <p:cBhvr additive="base">
                                        <p:cTn id="21" dur="500"/>
                                        <p:tgtEl>
                                          <p:spTgt spid="13"/>
                                        </p:tgtEl>
                                        <p:attrNameLst>
                                          <p:attrName>ppt_y</p:attrName>
                                        </p:attrNameLst>
                                      </p:cBhvr>
                                      <p:tavLst>
                                        <p:tav tm="0">
                                          <p:val>
                                            <p:strVal val="ppt_y"/>
                                          </p:val>
                                        </p:tav>
                                        <p:tav tm="100000">
                                          <p:val>
                                            <p:strVal val="ppt_y"/>
                                          </p:val>
                                        </p:tav>
                                      </p:tavLst>
                                    </p:anim>
                                    <p:set>
                                      <p:cBhvr>
                                        <p:cTn id="22"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9"/>
                                        </p:tgtEl>
                                        <p:attrNameLst>
                                          <p:attrName>ppt_x</p:attrName>
                                        </p:attrNameLst>
                                      </p:cBhvr>
                                      <p:tavLst>
                                        <p:tav tm="0">
                                          <p:val>
                                            <p:strVal val="ppt_x"/>
                                          </p:val>
                                        </p:tav>
                                        <p:tav tm="100000">
                                          <p:val>
                                            <p:strVal val="0-ppt_w/2"/>
                                          </p:val>
                                        </p:tav>
                                      </p:tavLst>
                                    </p:anim>
                                    <p:anim calcmode="lin" valueType="num">
                                      <p:cBhvr additive="base">
                                        <p:cTn id="35" dur="500"/>
                                        <p:tgtEl>
                                          <p:spTgt spid="9"/>
                                        </p:tgtEl>
                                        <p:attrNameLst>
                                          <p:attrName>ppt_y</p:attrName>
                                        </p:attrNameLst>
                                      </p:cBhvr>
                                      <p:tavLst>
                                        <p:tav tm="0">
                                          <p:val>
                                            <p:strVal val="ppt_y"/>
                                          </p:val>
                                        </p:tav>
                                        <p:tav tm="100000">
                                          <p:val>
                                            <p:strVal val="ppt_y"/>
                                          </p:val>
                                        </p:tav>
                                      </p:tavLst>
                                    </p:anim>
                                    <p:set>
                                      <p:cBhvr>
                                        <p:cTn id="36"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4"/>
                                        </p:tgtEl>
                                        <p:attrNameLst>
                                          <p:attrName>ppt_x</p:attrName>
                                        </p:attrNameLst>
                                      </p:cBhvr>
                                      <p:tavLst>
                                        <p:tav tm="0">
                                          <p:val>
                                            <p:strVal val="ppt_x"/>
                                          </p:val>
                                        </p:tav>
                                        <p:tav tm="100000">
                                          <p:val>
                                            <p:strVal val="0-ppt_w/2"/>
                                          </p:val>
                                        </p:tav>
                                      </p:tavLst>
                                    </p:anim>
                                    <p:anim calcmode="lin" valueType="num">
                                      <p:cBhvr additive="base">
                                        <p:cTn id="49" dur="500"/>
                                        <p:tgtEl>
                                          <p:spTgt spid="4"/>
                                        </p:tgtEl>
                                        <p:attrNameLst>
                                          <p:attrName>ppt_y</p:attrName>
                                        </p:attrNameLst>
                                      </p:cBhvr>
                                      <p:tavLst>
                                        <p:tav tm="0">
                                          <p:val>
                                            <p:strVal val="ppt_y"/>
                                          </p:val>
                                        </p:tav>
                                        <p:tav tm="100000">
                                          <p:val>
                                            <p:strVal val="ppt_y"/>
                                          </p:val>
                                        </p:tav>
                                      </p:tavLst>
                                    </p:anim>
                                    <p:set>
                                      <p:cBhvr>
                                        <p:cTn id="50"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par>
                          <p:cTn id="59" fill="hold">
                            <p:stCondLst>
                              <p:cond delay="500"/>
                            </p:stCondLst>
                            <p:childTnLst>
                              <p:par>
                                <p:cTn id="60" presetID="32" presetClass="emph" presetSubtype="0" repeatCount="7000" fill="hold" nodeType="afterEffect">
                                  <p:stCondLst>
                                    <p:cond delay="0"/>
                                  </p:stCondLst>
                                  <p:childTnLst>
                                    <p:animRot by="120000">
                                      <p:cBhvr>
                                        <p:cTn id="61" dur="50" fill="hold">
                                          <p:stCondLst>
                                            <p:cond delay="0"/>
                                          </p:stCondLst>
                                        </p:cTn>
                                        <p:tgtEl>
                                          <p:spTgt spid="17"/>
                                        </p:tgtEl>
                                        <p:attrNameLst>
                                          <p:attrName>r</p:attrName>
                                        </p:attrNameLst>
                                      </p:cBhvr>
                                    </p:animRot>
                                    <p:animRot by="-240000">
                                      <p:cBhvr>
                                        <p:cTn id="62" dur="100" fill="hold">
                                          <p:stCondLst>
                                            <p:cond delay="100"/>
                                          </p:stCondLst>
                                        </p:cTn>
                                        <p:tgtEl>
                                          <p:spTgt spid="17"/>
                                        </p:tgtEl>
                                        <p:attrNameLst>
                                          <p:attrName>r</p:attrName>
                                        </p:attrNameLst>
                                      </p:cBhvr>
                                    </p:animRot>
                                    <p:animRot by="240000">
                                      <p:cBhvr>
                                        <p:cTn id="63" dur="100" fill="hold">
                                          <p:stCondLst>
                                            <p:cond delay="200"/>
                                          </p:stCondLst>
                                        </p:cTn>
                                        <p:tgtEl>
                                          <p:spTgt spid="17"/>
                                        </p:tgtEl>
                                        <p:attrNameLst>
                                          <p:attrName>r</p:attrName>
                                        </p:attrNameLst>
                                      </p:cBhvr>
                                    </p:animRot>
                                    <p:animRot by="-240000">
                                      <p:cBhvr>
                                        <p:cTn id="64" dur="100" fill="hold">
                                          <p:stCondLst>
                                            <p:cond delay="300"/>
                                          </p:stCondLst>
                                        </p:cTn>
                                        <p:tgtEl>
                                          <p:spTgt spid="17"/>
                                        </p:tgtEl>
                                        <p:attrNameLst>
                                          <p:attrName>r</p:attrName>
                                        </p:attrNameLst>
                                      </p:cBhvr>
                                    </p:animRot>
                                    <p:animRot by="120000">
                                      <p:cBhvr>
                                        <p:cTn id="65" dur="100" fill="hold">
                                          <p:stCondLst>
                                            <p:cond delay="400"/>
                                          </p:stCondLst>
                                        </p:cTn>
                                        <p:tgtEl>
                                          <p:spTgt spid="17"/>
                                        </p:tgtEl>
                                        <p:attrNameLst>
                                          <p:attrName>r</p:attrName>
                                        </p:attrNameLst>
                                      </p:cBhvr>
                                    </p:animRot>
                                  </p:childTnLst>
                                  <p:subTnLst>
                                    <p:audio>
                                      <p:cMediaNode>
                                        <p:cTn display="0" masterRel="sameClick">
                                          <p:stCondLst>
                                            <p:cond evt="begin" delay="0">
                                              <p:tn val="60"/>
                                            </p:cond>
                                          </p:stCondLst>
                                          <p:endCondLst>
                                            <p:cond evt="onStopAudio" delay="0">
                                              <p:tgtEl>
                                                <p:sldTgt/>
                                              </p:tgtEl>
                                            </p:cond>
                                          </p:endCondLst>
                                        </p:cTn>
                                        <p:tgtEl>
                                          <p:sndTgt r:embed="rId4" name="Nuclear SFX.wav"/>
                                        </p:tgtEl>
                                      </p:cMediaNode>
                                    </p:audio>
                                  </p:subTnLst>
                                </p:cTn>
                              </p:par>
                              <p:par>
                                <p:cTn id="66" presetID="32" presetClass="emph" presetSubtype="0" repeatCount="7000" fill="hold" grpId="2" nodeType="withEffect">
                                  <p:stCondLst>
                                    <p:cond delay="0"/>
                                  </p:stCondLst>
                                  <p:childTnLst>
                                    <p:animRot by="120000">
                                      <p:cBhvr>
                                        <p:cTn id="67" dur="50" fill="hold">
                                          <p:stCondLst>
                                            <p:cond delay="0"/>
                                          </p:stCondLst>
                                        </p:cTn>
                                        <p:tgtEl>
                                          <p:spTgt spid="23"/>
                                        </p:tgtEl>
                                        <p:attrNameLst>
                                          <p:attrName>r</p:attrName>
                                        </p:attrNameLst>
                                      </p:cBhvr>
                                    </p:animRot>
                                    <p:animRot by="-240000">
                                      <p:cBhvr>
                                        <p:cTn id="68" dur="100" fill="hold">
                                          <p:stCondLst>
                                            <p:cond delay="100"/>
                                          </p:stCondLst>
                                        </p:cTn>
                                        <p:tgtEl>
                                          <p:spTgt spid="23"/>
                                        </p:tgtEl>
                                        <p:attrNameLst>
                                          <p:attrName>r</p:attrName>
                                        </p:attrNameLst>
                                      </p:cBhvr>
                                    </p:animRot>
                                    <p:animRot by="240000">
                                      <p:cBhvr>
                                        <p:cTn id="69" dur="100" fill="hold">
                                          <p:stCondLst>
                                            <p:cond delay="200"/>
                                          </p:stCondLst>
                                        </p:cTn>
                                        <p:tgtEl>
                                          <p:spTgt spid="23"/>
                                        </p:tgtEl>
                                        <p:attrNameLst>
                                          <p:attrName>r</p:attrName>
                                        </p:attrNameLst>
                                      </p:cBhvr>
                                    </p:animRot>
                                    <p:animRot by="-240000">
                                      <p:cBhvr>
                                        <p:cTn id="70" dur="100" fill="hold">
                                          <p:stCondLst>
                                            <p:cond delay="300"/>
                                          </p:stCondLst>
                                        </p:cTn>
                                        <p:tgtEl>
                                          <p:spTgt spid="23"/>
                                        </p:tgtEl>
                                        <p:attrNameLst>
                                          <p:attrName>r</p:attrName>
                                        </p:attrNameLst>
                                      </p:cBhvr>
                                    </p:animRot>
                                    <p:animRot by="120000">
                                      <p:cBhvr>
                                        <p:cTn id="71" dur="100" fill="hold">
                                          <p:stCondLst>
                                            <p:cond delay="4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5" grpId="0"/>
      <p:bldP spid="25" grpId="1"/>
      <p:bldP spid="26" grpId="0"/>
      <p:bldP spid="26" grpId="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41" name="Bomb Card"/>
          <p:cNvGrpSpPr/>
          <p:nvPr/>
        </p:nvGrpSpPr>
        <p:grpSpPr>
          <a:xfrm>
            <a:off x="1270321" y="607952"/>
            <a:ext cx="4212701" cy="5718544"/>
            <a:chOff x="5208636" y="569728"/>
            <a:chExt cx="4212701" cy="5718544"/>
          </a:xfrm>
        </p:grpSpPr>
        <p:pic>
          <p:nvPicPr>
            <p:cNvPr id="42" name="Card"/>
            <p:cNvPicPr>
              <a:picLocks noChangeAspect="1"/>
            </p:cNvPicPr>
            <p:nvPr/>
          </p:nvPicPr>
          <p:blipFill>
            <a:blip r:embed="rId6"/>
            <a:stretch>
              <a:fillRect/>
            </a:stretch>
          </p:blipFill>
          <p:spPr>
            <a:xfrm>
              <a:off x="5208636" y="569728"/>
              <a:ext cx="4212701" cy="5718544"/>
            </a:xfrm>
            <a:prstGeom prst="rect">
              <a:avLst/>
            </a:prstGeom>
          </p:spPr>
        </p:pic>
        <p:sp>
          <p:nvSpPr>
            <p:cNvPr id="43" name="TextBox 42"/>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44" name="TextBox 43"/>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grpSp>
        <p:nvGrpSpPr>
          <p:cNvPr id="33" name="1-Point Card"/>
          <p:cNvGrpSpPr/>
          <p:nvPr/>
        </p:nvGrpSpPr>
        <p:grpSpPr>
          <a:xfrm>
            <a:off x="1270321" y="607952"/>
            <a:ext cx="4212701" cy="5718544"/>
            <a:chOff x="5067361" y="352811"/>
            <a:chExt cx="4212701" cy="5718544"/>
          </a:xfrm>
        </p:grpSpPr>
        <p:pic>
          <p:nvPicPr>
            <p:cNvPr id="34" name="Card"/>
            <p:cNvPicPr>
              <a:picLocks noChangeAspect="1"/>
            </p:cNvPicPr>
            <p:nvPr/>
          </p:nvPicPr>
          <p:blipFill>
            <a:blip r:embed="rId7"/>
            <a:stretch>
              <a:fillRect/>
            </a:stretch>
          </p:blipFill>
          <p:spPr>
            <a:xfrm>
              <a:off x="5067361" y="352811"/>
              <a:ext cx="4212701" cy="5718544"/>
            </a:xfrm>
            <a:prstGeom prst="rect">
              <a:avLst/>
            </a:prstGeom>
          </p:spPr>
        </p:pic>
        <p:sp>
          <p:nvSpPr>
            <p:cNvPr id="35" name="TextBox 34"/>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36" name="TextBox 35"/>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37" name="1-Point Card"/>
          <p:cNvGrpSpPr/>
          <p:nvPr/>
        </p:nvGrpSpPr>
        <p:grpSpPr>
          <a:xfrm>
            <a:off x="1270321" y="607952"/>
            <a:ext cx="4212701" cy="5718544"/>
            <a:chOff x="5067361" y="352811"/>
            <a:chExt cx="4212701" cy="5718544"/>
          </a:xfrm>
        </p:grpSpPr>
        <p:pic>
          <p:nvPicPr>
            <p:cNvPr id="38" name="Card"/>
            <p:cNvPicPr>
              <a:picLocks noChangeAspect="1"/>
            </p:cNvPicPr>
            <p:nvPr/>
          </p:nvPicPr>
          <p:blipFill>
            <a:blip r:embed="rId7"/>
            <a:stretch>
              <a:fillRect/>
            </a:stretch>
          </p:blipFill>
          <p:spPr>
            <a:xfrm>
              <a:off x="5067361" y="352811"/>
              <a:ext cx="4212701" cy="5718544"/>
            </a:xfrm>
            <a:prstGeom prst="rect">
              <a:avLst/>
            </a:prstGeom>
          </p:spPr>
        </p:pic>
        <p:sp>
          <p:nvSpPr>
            <p:cNvPr id="39" name="TextBox 38"/>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40" name="TextBox 39"/>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pic>
        <p:nvPicPr>
          <p:cNvPr id="3" name="Back to Home Button" descr="Exploding Kittens, Inc - GetApkApps.com">
            <a:hlinkClick r:id="rId8" action="ppaction://hlinksldjump"/>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5-Point Card"/>
          <p:cNvGrpSpPr/>
          <p:nvPr/>
        </p:nvGrpSpPr>
        <p:grpSpPr>
          <a:xfrm>
            <a:off x="1270321" y="607952"/>
            <a:ext cx="4212701" cy="5718544"/>
            <a:chOff x="5522394" y="668570"/>
            <a:chExt cx="4212701" cy="5718544"/>
          </a:xfrm>
        </p:grpSpPr>
        <p:pic>
          <p:nvPicPr>
            <p:cNvPr id="22" name="Card"/>
            <p:cNvPicPr>
              <a:picLocks noChangeAspect="1"/>
            </p:cNvPicPr>
            <p:nvPr/>
          </p:nvPicPr>
          <p:blipFill>
            <a:blip r:embed="rId10"/>
            <a:stretch>
              <a:fillRect/>
            </a:stretch>
          </p:blipFill>
          <p:spPr>
            <a:xfrm>
              <a:off x="5522394" y="668570"/>
              <a:ext cx="4212701" cy="5718544"/>
            </a:xfrm>
            <a:prstGeom prst="rect">
              <a:avLst/>
            </a:prstGeom>
          </p:spPr>
        </p:pic>
        <p:sp>
          <p:nvSpPr>
            <p:cNvPr id="23" name="TextBox 22"/>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24" name="TextBox 23"/>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grpSp>
        <p:nvGrpSpPr>
          <p:cNvPr id="29" name="1-Point Card"/>
          <p:cNvGrpSpPr/>
          <p:nvPr/>
        </p:nvGrpSpPr>
        <p:grpSpPr>
          <a:xfrm>
            <a:off x="1270321" y="607952"/>
            <a:ext cx="4212701" cy="5718544"/>
            <a:chOff x="5067361" y="352811"/>
            <a:chExt cx="4212701" cy="5718544"/>
          </a:xfrm>
        </p:grpSpPr>
        <p:pic>
          <p:nvPicPr>
            <p:cNvPr id="30" name="Card"/>
            <p:cNvPicPr>
              <a:picLocks noChangeAspect="1"/>
            </p:cNvPicPr>
            <p:nvPr/>
          </p:nvPicPr>
          <p:blipFill>
            <a:blip r:embed="rId7"/>
            <a:stretch>
              <a:fillRect/>
            </a:stretch>
          </p:blipFill>
          <p:spPr>
            <a:xfrm>
              <a:off x="5067361" y="352811"/>
              <a:ext cx="4212701" cy="5718544"/>
            </a:xfrm>
            <a:prstGeom prst="rect">
              <a:avLst/>
            </a:prstGeom>
          </p:spPr>
        </p:pic>
        <p:sp>
          <p:nvSpPr>
            <p:cNvPr id="31" name="TextBox 30"/>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32" name="TextBox 31"/>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4" name="1-Point Card"/>
          <p:cNvGrpSpPr/>
          <p:nvPr/>
        </p:nvGrpSpPr>
        <p:grpSpPr>
          <a:xfrm>
            <a:off x="1270321" y="607952"/>
            <a:ext cx="4212701" cy="5718544"/>
            <a:chOff x="5067361" y="352811"/>
            <a:chExt cx="4212701" cy="5718544"/>
          </a:xfrm>
        </p:grpSpPr>
        <p:pic>
          <p:nvPicPr>
            <p:cNvPr id="5" name="Card"/>
            <p:cNvPicPr>
              <a:picLocks noChangeAspect="1"/>
            </p:cNvPicPr>
            <p:nvPr/>
          </p:nvPicPr>
          <p:blipFill>
            <a:blip r:embed="rId7"/>
            <a:stretch>
              <a:fillRect/>
            </a:stretch>
          </p:blipFill>
          <p:spPr>
            <a:xfrm>
              <a:off x="5067361" y="352811"/>
              <a:ext cx="4212701" cy="5718544"/>
            </a:xfrm>
            <a:prstGeom prst="rect">
              <a:avLst/>
            </a:prstGeom>
          </p:spPr>
        </p:pic>
        <p:sp>
          <p:nvSpPr>
            <p:cNvPr id="6" name="TextBox 5"/>
            <p:cNvSpPr txBox="1"/>
            <p:nvPr/>
          </p:nvSpPr>
          <p:spPr>
            <a:xfrm>
              <a:off x="5897147" y="414974"/>
              <a:ext cx="2132315"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sp>
          <p:nvSpPr>
            <p:cNvPr id="8" name="TextBox 7"/>
            <p:cNvSpPr txBox="1"/>
            <p:nvPr/>
          </p:nvSpPr>
          <p:spPr>
            <a:xfrm rot="10800000">
              <a:off x="6238874" y="5137366"/>
              <a:ext cx="2193229"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+1 </a:t>
              </a:r>
              <a:r>
                <a:rPr lang="en-US" sz="4800" dirty="0">
                  <a:solidFill>
                    <a:schemeClr val="bg1">
                      <a:lumMod val="75000"/>
                    </a:schemeClr>
                  </a:solidFill>
                  <a:latin typeface="Curse Casual" panose="020B0606020101010101" pitchFamily="34" charset="0"/>
                </a:rPr>
                <a:t>POINT</a:t>
              </a:r>
            </a:p>
          </p:txBody>
        </p:sp>
      </p:grpSp>
      <p:grpSp>
        <p:nvGrpSpPr>
          <p:cNvPr id="17" name="4-Point Card"/>
          <p:cNvGrpSpPr/>
          <p:nvPr/>
        </p:nvGrpSpPr>
        <p:grpSpPr>
          <a:xfrm>
            <a:off x="1270321" y="607952"/>
            <a:ext cx="4212701" cy="5718544"/>
            <a:chOff x="6095999" y="569728"/>
            <a:chExt cx="4212701" cy="5718544"/>
          </a:xfrm>
        </p:grpSpPr>
        <p:pic>
          <p:nvPicPr>
            <p:cNvPr id="18" name="Card"/>
            <p:cNvPicPr>
              <a:picLocks noChangeAspect="1"/>
            </p:cNvPicPr>
            <p:nvPr/>
          </p:nvPicPr>
          <p:blipFill>
            <a:blip r:embed="rId11"/>
            <a:stretch>
              <a:fillRect/>
            </a:stretch>
          </p:blipFill>
          <p:spPr>
            <a:xfrm>
              <a:off x="6095999" y="569728"/>
              <a:ext cx="4212701" cy="5718544"/>
            </a:xfrm>
            <a:prstGeom prst="rect">
              <a:avLst/>
            </a:prstGeom>
          </p:spPr>
        </p:pic>
        <p:sp>
          <p:nvSpPr>
            <p:cNvPr id="19" name="TextBox 18"/>
            <p:cNvSpPr txBox="1"/>
            <p:nvPr/>
          </p:nvSpPr>
          <p:spPr>
            <a:xfrm>
              <a:off x="6894978"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sp>
          <p:nvSpPr>
            <p:cNvPr id="20" name="TextBox 19"/>
            <p:cNvSpPr txBox="1"/>
            <p:nvPr/>
          </p:nvSpPr>
          <p:spPr>
            <a:xfrm rot="10800000">
              <a:off x="6970606" y="5356012"/>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+4 </a:t>
              </a:r>
              <a:r>
                <a:rPr lang="en-US" sz="4800" dirty="0">
                  <a:solidFill>
                    <a:schemeClr val="bg1">
                      <a:lumMod val="75000"/>
                    </a:schemeClr>
                  </a:solidFill>
                  <a:latin typeface="Curse Casual" panose="020B0606020101010101" pitchFamily="34" charset="0"/>
                </a:rPr>
                <a:t>POINTS</a:t>
              </a:r>
            </a:p>
          </p:txBody>
        </p:sp>
      </p:grpSp>
      <p:grpSp>
        <p:nvGrpSpPr>
          <p:cNvPr id="9" name="2-Point Card"/>
          <p:cNvGrpSpPr/>
          <p:nvPr/>
        </p:nvGrpSpPr>
        <p:grpSpPr>
          <a:xfrm>
            <a:off x="1270321" y="607952"/>
            <a:ext cx="4212701" cy="5718544"/>
            <a:chOff x="5339507" y="569728"/>
            <a:chExt cx="4212701" cy="5718544"/>
          </a:xfrm>
        </p:grpSpPr>
        <p:pic>
          <p:nvPicPr>
            <p:cNvPr id="10" name="Card"/>
            <p:cNvPicPr>
              <a:picLocks noChangeAspect="1"/>
            </p:cNvPicPr>
            <p:nvPr/>
          </p:nvPicPr>
          <p:blipFill>
            <a:blip r:embed="rId12"/>
            <a:stretch>
              <a:fillRect/>
            </a:stretch>
          </p:blipFill>
          <p:spPr>
            <a:xfrm>
              <a:off x="5339507" y="569728"/>
              <a:ext cx="4212701" cy="5718544"/>
            </a:xfrm>
            <a:prstGeom prst="rect">
              <a:avLst/>
            </a:prstGeom>
          </p:spPr>
        </p:pic>
        <p:sp>
          <p:nvSpPr>
            <p:cNvPr id="11" name="TextBox 10"/>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25" name="2-Point Card"/>
          <p:cNvGrpSpPr/>
          <p:nvPr/>
        </p:nvGrpSpPr>
        <p:grpSpPr>
          <a:xfrm>
            <a:off x="1270321" y="607952"/>
            <a:ext cx="4212701" cy="5718544"/>
            <a:chOff x="5339507" y="569728"/>
            <a:chExt cx="4212701" cy="5718544"/>
          </a:xfrm>
        </p:grpSpPr>
        <p:pic>
          <p:nvPicPr>
            <p:cNvPr id="26" name="Card"/>
            <p:cNvPicPr>
              <a:picLocks noChangeAspect="1"/>
            </p:cNvPicPr>
            <p:nvPr/>
          </p:nvPicPr>
          <p:blipFill>
            <a:blip r:embed="rId12"/>
            <a:stretch>
              <a:fillRect/>
            </a:stretch>
          </p:blipFill>
          <p:spPr>
            <a:xfrm>
              <a:off x="5339507" y="569728"/>
              <a:ext cx="4212701" cy="5718544"/>
            </a:xfrm>
            <a:prstGeom prst="rect">
              <a:avLst/>
            </a:prstGeom>
          </p:spPr>
        </p:pic>
        <p:sp>
          <p:nvSpPr>
            <p:cNvPr id="27" name="TextBox 26"/>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28" name="TextBox 27"/>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13" name="3-Point Card"/>
          <p:cNvGrpSpPr/>
          <p:nvPr/>
        </p:nvGrpSpPr>
        <p:grpSpPr>
          <a:xfrm>
            <a:off x="1245935" y="607952"/>
            <a:ext cx="4261473" cy="5718544"/>
            <a:chOff x="5302037" y="569728"/>
            <a:chExt cx="4261473" cy="5718544"/>
          </a:xfrm>
        </p:grpSpPr>
        <p:pic>
          <p:nvPicPr>
            <p:cNvPr id="14" name="Card"/>
            <p:cNvPicPr>
              <a:picLocks noChangeAspect="1"/>
            </p:cNvPicPr>
            <p:nvPr/>
          </p:nvPicPr>
          <p:blipFill>
            <a:blip r:embed="rId13"/>
            <a:stretch>
              <a:fillRect/>
            </a:stretch>
          </p:blipFill>
          <p:spPr>
            <a:xfrm>
              <a:off x="5302037" y="569728"/>
              <a:ext cx="4261473" cy="5718544"/>
            </a:xfrm>
            <a:prstGeom prst="rect">
              <a:avLst/>
            </a:prstGeom>
          </p:spPr>
        </p:pic>
        <p:sp>
          <p:nvSpPr>
            <p:cNvPr id="15" name="TextBox 14"/>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pic>
        <p:nvPicPr>
          <p:cNvPr id="45" name="Back of Card"/>
          <p:cNvPicPr>
            <a:picLocks noChangeAspect="1"/>
          </p:cNvPicPr>
          <p:nvPr/>
        </p:nvPicPr>
        <p:blipFill>
          <a:blip r:embed="rId14"/>
          <a:stretch>
            <a:fillRect/>
          </a:stretch>
        </p:blipFill>
        <p:spPr>
          <a:xfrm>
            <a:off x="1233742" y="540891"/>
            <a:ext cx="4285859" cy="5852667"/>
          </a:xfrm>
          <a:prstGeom prst="rect">
            <a:avLst/>
          </a:prstGeom>
        </p:spPr>
      </p:pic>
      <p:sp>
        <p:nvSpPr>
          <p:cNvPr id="46"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47" name="Points"/>
          <p:cNvSpPr/>
          <p:nvPr/>
        </p:nvSpPr>
        <p:spPr>
          <a:xfrm>
            <a:off x="8003453"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8" name="Points"/>
          <p:cNvSpPr/>
          <p:nvPr/>
        </p:nvSpPr>
        <p:spPr>
          <a:xfrm>
            <a:off x="8003453"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3</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49" name="Points"/>
          <p:cNvSpPr/>
          <p:nvPr/>
        </p:nvSpPr>
        <p:spPr>
          <a:xfrm>
            <a:off x="8003453"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5</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50" name="Points"/>
          <p:cNvSpPr/>
          <p:nvPr/>
        </p:nvSpPr>
        <p:spPr>
          <a:xfrm>
            <a:off x="8003453"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51" name="Points"/>
          <p:cNvSpPr/>
          <p:nvPr/>
        </p:nvSpPr>
        <p:spPr>
          <a:xfrm>
            <a:off x="7658268" y="2016018"/>
            <a:ext cx="269642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11</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53" name="Points"/>
          <p:cNvSpPr/>
          <p:nvPr/>
        </p:nvSpPr>
        <p:spPr>
          <a:xfrm>
            <a:off x="7683960" y="2016018"/>
            <a:ext cx="2645040"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12</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54" name="Points"/>
          <p:cNvSpPr/>
          <p:nvPr/>
        </p:nvSpPr>
        <p:spPr>
          <a:xfrm>
            <a:off x="7578248" y="2016018"/>
            <a:ext cx="285646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13</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55" name="Points"/>
          <p:cNvSpPr/>
          <p:nvPr/>
        </p:nvSpPr>
        <p:spPr>
          <a:xfrm>
            <a:off x="7622142" y="2016018"/>
            <a:ext cx="2768676"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18</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56" name="Points"/>
          <p:cNvSpPr/>
          <p:nvPr/>
        </p:nvSpPr>
        <p:spPr>
          <a:xfrm>
            <a:off x="7689013" y="2016018"/>
            <a:ext cx="263493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19</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57" name="Points"/>
          <p:cNvSpPr/>
          <p:nvPr/>
        </p:nvSpPr>
        <p:spPr>
          <a:xfrm>
            <a:off x="7502176" y="2016018"/>
            <a:ext cx="3008608"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20</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4077743835"/>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45"/>
                                        </p:tgtEl>
                                        <p:attrNameLst>
                                          <p:attrName>ppt_x</p:attrName>
                                        </p:attrNameLst>
                                      </p:cBhvr>
                                      <p:tavLst>
                                        <p:tav tm="0">
                                          <p:val>
                                            <p:strVal val="ppt_x"/>
                                          </p:val>
                                        </p:tav>
                                        <p:tav tm="100000">
                                          <p:val>
                                            <p:strVal val="0-ppt_w/2"/>
                                          </p:val>
                                        </p:tav>
                                      </p:tavLst>
                                    </p:anim>
                                    <p:anim calcmode="lin" valueType="num">
                                      <p:cBhvr additive="base">
                                        <p:cTn id="7" dur="500"/>
                                        <p:tgtEl>
                                          <p:spTgt spid="45"/>
                                        </p:tgtEl>
                                        <p:attrNameLst>
                                          <p:attrName>ppt_y</p:attrName>
                                        </p:attrNameLst>
                                      </p:cBhvr>
                                      <p:tavLst>
                                        <p:tav tm="0">
                                          <p:val>
                                            <p:strVal val="ppt_y"/>
                                          </p:val>
                                        </p:tav>
                                        <p:tav tm="100000">
                                          <p:val>
                                            <p:strVal val="ppt_y"/>
                                          </p:val>
                                        </p:tav>
                                      </p:tavLst>
                                    </p:anim>
                                    <p:set>
                                      <p:cBhvr>
                                        <p:cTn id="8" dur="1" fill="hold">
                                          <p:stCondLst>
                                            <p:cond delay="499"/>
                                          </p:stCondLst>
                                        </p:cTn>
                                        <p:tgtEl>
                                          <p:spTgt spid="45"/>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47"/>
                                        </p:tgtEl>
                                      </p:cBhvr>
                                    </p:animEffect>
                                    <p:set>
                                      <p:cBhvr>
                                        <p:cTn id="13" dur="1" fill="hold">
                                          <p:stCondLst>
                                            <p:cond delay="499"/>
                                          </p:stCondLst>
                                        </p:cTn>
                                        <p:tgtEl>
                                          <p:spTgt spid="47"/>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0-ppt_w/2"/>
                                          </p:val>
                                        </p:tav>
                                      </p:tavLst>
                                    </p:anim>
                                    <p:anim calcmode="lin" valueType="num">
                                      <p:cBhvr additive="base">
                                        <p:cTn id="21" dur="500"/>
                                        <p:tgtEl>
                                          <p:spTgt spid="13"/>
                                        </p:tgtEl>
                                        <p:attrNameLst>
                                          <p:attrName>ppt_y</p:attrName>
                                        </p:attrNameLst>
                                      </p:cBhvr>
                                      <p:tavLst>
                                        <p:tav tm="0">
                                          <p:val>
                                            <p:strVal val="ppt_y"/>
                                          </p:val>
                                        </p:tav>
                                        <p:tav tm="100000">
                                          <p:val>
                                            <p:strVal val="ppt_y"/>
                                          </p:val>
                                        </p:tav>
                                      </p:tavLst>
                                    </p:anim>
                                    <p:set>
                                      <p:cBhvr>
                                        <p:cTn id="22"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48"/>
                                        </p:tgtEl>
                                      </p:cBhvr>
                                    </p:animEffect>
                                    <p:set>
                                      <p:cBhvr>
                                        <p:cTn id="27" dur="1" fill="hold">
                                          <p:stCondLst>
                                            <p:cond delay="499"/>
                                          </p:stCondLst>
                                        </p:cTn>
                                        <p:tgtEl>
                                          <p:spTgt spid="48"/>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25"/>
                                        </p:tgtEl>
                                        <p:attrNameLst>
                                          <p:attrName>ppt_x</p:attrName>
                                        </p:attrNameLst>
                                      </p:cBhvr>
                                      <p:tavLst>
                                        <p:tav tm="0">
                                          <p:val>
                                            <p:strVal val="ppt_x"/>
                                          </p:val>
                                        </p:tav>
                                        <p:tav tm="100000">
                                          <p:val>
                                            <p:strVal val="0-ppt_w/2"/>
                                          </p:val>
                                        </p:tav>
                                      </p:tavLst>
                                    </p:anim>
                                    <p:anim calcmode="lin" valueType="num">
                                      <p:cBhvr additive="base">
                                        <p:cTn id="35" dur="500"/>
                                        <p:tgtEl>
                                          <p:spTgt spid="25"/>
                                        </p:tgtEl>
                                        <p:attrNameLst>
                                          <p:attrName>ppt_y</p:attrName>
                                        </p:attrNameLst>
                                      </p:cBhvr>
                                      <p:tavLst>
                                        <p:tav tm="0">
                                          <p:val>
                                            <p:strVal val="ppt_y"/>
                                          </p:val>
                                        </p:tav>
                                        <p:tav tm="100000">
                                          <p:val>
                                            <p:strVal val="ppt_y"/>
                                          </p:val>
                                        </p:tav>
                                      </p:tavLst>
                                    </p:anim>
                                    <p:set>
                                      <p:cBhvr>
                                        <p:cTn id="36" dur="1" fill="hold">
                                          <p:stCondLst>
                                            <p:cond delay="499"/>
                                          </p:stCondLst>
                                        </p:cTn>
                                        <p:tgtEl>
                                          <p:spTgt spid="25"/>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49"/>
                                        </p:tgtEl>
                                      </p:cBhvr>
                                    </p:animEffect>
                                    <p:set>
                                      <p:cBhvr>
                                        <p:cTn id="41" dur="1" fill="hold">
                                          <p:stCondLst>
                                            <p:cond delay="499"/>
                                          </p:stCondLst>
                                        </p:cTn>
                                        <p:tgtEl>
                                          <p:spTgt spid="49"/>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0-ppt_w/2"/>
                                          </p:val>
                                        </p:tav>
                                      </p:tavLst>
                                    </p:anim>
                                    <p:anim calcmode="lin" valueType="num">
                                      <p:cBhvr additive="base">
                                        <p:cTn id="49" dur="500"/>
                                        <p:tgtEl>
                                          <p:spTgt spid="9"/>
                                        </p:tgtEl>
                                        <p:attrNameLst>
                                          <p:attrName>ppt_y</p:attrName>
                                        </p:attrNameLst>
                                      </p:cBhvr>
                                      <p:tavLst>
                                        <p:tav tm="0">
                                          <p:val>
                                            <p:strVal val="ppt_y"/>
                                          </p:val>
                                        </p:tav>
                                        <p:tav tm="100000">
                                          <p:val>
                                            <p:strVal val="ppt_y"/>
                                          </p:val>
                                        </p:tav>
                                      </p:tavLst>
                                    </p:anim>
                                    <p:set>
                                      <p:cBhvr>
                                        <p:cTn id="50"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50"/>
                                        </p:tgtEl>
                                      </p:cBhvr>
                                    </p:animEffect>
                                    <p:set>
                                      <p:cBhvr>
                                        <p:cTn id="55" dur="1" fill="hold">
                                          <p:stCondLst>
                                            <p:cond delay="499"/>
                                          </p:stCondLst>
                                        </p:cTn>
                                        <p:tgtEl>
                                          <p:spTgt spid="50"/>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8" fill="hold" nodeType="clickEffect">
                                  <p:stCondLst>
                                    <p:cond delay="0"/>
                                  </p:stCondLst>
                                  <p:childTnLst>
                                    <p:anim calcmode="lin" valueType="num">
                                      <p:cBhvr additive="base">
                                        <p:cTn id="62" dur="500"/>
                                        <p:tgtEl>
                                          <p:spTgt spid="17"/>
                                        </p:tgtEl>
                                        <p:attrNameLst>
                                          <p:attrName>ppt_x</p:attrName>
                                        </p:attrNameLst>
                                      </p:cBhvr>
                                      <p:tavLst>
                                        <p:tav tm="0">
                                          <p:val>
                                            <p:strVal val="ppt_x"/>
                                          </p:val>
                                        </p:tav>
                                        <p:tav tm="100000">
                                          <p:val>
                                            <p:strVal val="0-ppt_w/2"/>
                                          </p:val>
                                        </p:tav>
                                      </p:tavLst>
                                    </p:anim>
                                    <p:anim calcmode="lin" valueType="num">
                                      <p:cBhvr additive="base">
                                        <p:cTn id="63" dur="500"/>
                                        <p:tgtEl>
                                          <p:spTgt spid="17"/>
                                        </p:tgtEl>
                                        <p:attrNameLst>
                                          <p:attrName>ppt_y</p:attrName>
                                        </p:attrNameLst>
                                      </p:cBhvr>
                                      <p:tavLst>
                                        <p:tav tm="0">
                                          <p:val>
                                            <p:strVal val="ppt_y"/>
                                          </p:val>
                                        </p:tav>
                                        <p:tav tm="100000">
                                          <p:val>
                                            <p:strVal val="ppt_y"/>
                                          </p:val>
                                        </p:tav>
                                      </p:tavLst>
                                    </p:anim>
                                    <p:set>
                                      <p:cBhvr>
                                        <p:cTn id="64" dur="1" fill="hold">
                                          <p:stCondLst>
                                            <p:cond delay="499"/>
                                          </p:stCondLst>
                                        </p:cTn>
                                        <p:tgtEl>
                                          <p:spTgt spid="17"/>
                                        </p:tgtEl>
                                        <p:attrNameLst>
                                          <p:attrName>style.visibility</p:attrName>
                                        </p:attrNameLst>
                                      </p:cBhvr>
                                      <p:to>
                                        <p:strVal val="hidden"/>
                                      </p:to>
                                    </p:set>
                                  </p:childTnLst>
                                  <p:subTnLst>
                                    <p:audio>
                                      <p:cMediaNode>
                                        <p:cTn display="0" masterRel="sameClick">
                                          <p:stCondLst>
                                            <p:cond evt="begin" delay="0">
                                              <p:tn val="61"/>
                                            </p:cond>
                                          </p:stCondLst>
                                          <p:endCondLst>
                                            <p:cond evt="onStopAudio" delay="0">
                                              <p:tgtEl>
                                                <p:sldTgt/>
                                              </p:tgtEl>
                                            </p:cond>
                                          </p:endCondLst>
                                        </p:cTn>
                                        <p:tgtEl>
                                          <p:sndTgt r:embed="rId3" name="Card Slide SFX.wav"/>
                                        </p:tgtEl>
                                      </p:cMediaNode>
                                    </p:audio>
                                  </p:subTnLst>
                                </p:cTn>
                              </p:par>
                              <p:par>
                                <p:cTn id="65" presetID="1" presetClass="entr" presetSubtype="0" fill="hold" nodeType="withEffect">
                                  <p:stCondLst>
                                    <p:cond delay="0"/>
                                  </p:stCondLst>
                                  <p:childTnLst>
                                    <p:set>
                                      <p:cBhvr>
                                        <p:cTn id="66" dur="1" fill="hold">
                                          <p:stCondLst>
                                            <p:cond delay="0"/>
                                          </p:stCondLst>
                                        </p:cTn>
                                        <p:tgtEl>
                                          <p:spTgt spid="4"/>
                                        </p:tgtEl>
                                        <p:attrNameLst>
                                          <p:attrName>style.visibility</p:attrName>
                                        </p:attrNameLst>
                                      </p:cBhvr>
                                      <p:to>
                                        <p:strVal val="visible"/>
                                      </p:to>
                                    </p:set>
                                  </p:childTnLst>
                                </p:cTn>
                              </p:par>
                              <p:par>
                                <p:cTn id="67" presetID="10" presetClass="exit" presetSubtype="0" fill="hold" grpId="0" nodeType="withEffect">
                                  <p:stCondLst>
                                    <p:cond delay="0"/>
                                  </p:stCondLst>
                                  <p:childTnLst>
                                    <p:animEffect transition="out" filter="fade">
                                      <p:cBhvr>
                                        <p:cTn id="68" dur="500"/>
                                        <p:tgtEl>
                                          <p:spTgt spid="51"/>
                                        </p:tgtEl>
                                      </p:cBhvr>
                                    </p:animEffect>
                                    <p:set>
                                      <p:cBhvr>
                                        <p:cTn id="69" dur="1" fill="hold">
                                          <p:stCondLst>
                                            <p:cond delay="499"/>
                                          </p:stCondLst>
                                        </p:cTn>
                                        <p:tgtEl>
                                          <p:spTgt spid="51"/>
                                        </p:tgtEl>
                                        <p:attrNameLst>
                                          <p:attrName>style.visibility</p:attrName>
                                        </p:attrNameLst>
                                      </p:cBhvr>
                                      <p:to>
                                        <p:strVal val="hidden"/>
                                      </p:to>
                                    </p:set>
                                  </p:childTnLst>
                                </p:cTn>
                              </p:par>
                              <p:par>
                                <p:cTn id="70" presetID="10" presetClass="entr" presetSubtype="0" fill="hold" grpId="1" nodeType="with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xit" presetSubtype="8" fill="hold" nodeType="clickEffect">
                                  <p:stCondLst>
                                    <p:cond delay="0"/>
                                  </p:stCondLst>
                                  <p:childTnLst>
                                    <p:anim calcmode="lin" valueType="num">
                                      <p:cBhvr additive="base">
                                        <p:cTn id="76" dur="500"/>
                                        <p:tgtEl>
                                          <p:spTgt spid="4"/>
                                        </p:tgtEl>
                                        <p:attrNameLst>
                                          <p:attrName>ppt_x</p:attrName>
                                        </p:attrNameLst>
                                      </p:cBhvr>
                                      <p:tavLst>
                                        <p:tav tm="0">
                                          <p:val>
                                            <p:strVal val="ppt_x"/>
                                          </p:val>
                                        </p:tav>
                                        <p:tav tm="100000">
                                          <p:val>
                                            <p:strVal val="0-ppt_w/2"/>
                                          </p:val>
                                        </p:tav>
                                      </p:tavLst>
                                    </p:anim>
                                    <p:anim calcmode="lin" valueType="num">
                                      <p:cBhvr additive="base">
                                        <p:cTn id="77" dur="500"/>
                                        <p:tgtEl>
                                          <p:spTgt spid="4"/>
                                        </p:tgtEl>
                                        <p:attrNameLst>
                                          <p:attrName>ppt_y</p:attrName>
                                        </p:attrNameLst>
                                      </p:cBhvr>
                                      <p:tavLst>
                                        <p:tav tm="0">
                                          <p:val>
                                            <p:strVal val="ppt_y"/>
                                          </p:val>
                                        </p:tav>
                                        <p:tav tm="100000">
                                          <p:val>
                                            <p:strVal val="ppt_y"/>
                                          </p:val>
                                        </p:tav>
                                      </p:tavLst>
                                    </p:anim>
                                    <p:set>
                                      <p:cBhvr>
                                        <p:cTn id="78"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75"/>
                                            </p:cond>
                                          </p:stCondLst>
                                          <p:endCondLst>
                                            <p:cond evt="onStopAudio" delay="0">
                                              <p:tgtEl>
                                                <p:sldTgt/>
                                              </p:tgtEl>
                                            </p:cond>
                                          </p:endCondLst>
                                        </p:cTn>
                                        <p:tgtEl>
                                          <p:sndTgt r:embed="rId3" name="Card Slide SFX.wav"/>
                                        </p:tgtEl>
                                      </p:cMediaNode>
                                    </p:audio>
                                  </p:subTnLst>
                                </p:cTn>
                              </p:par>
                              <p:par>
                                <p:cTn id="79" presetID="1" presetClass="entr" presetSubtype="0" fill="hold"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0" presetClass="exit" presetSubtype="0" fill="hold" grpId="0" nodeType="withEffect">
                                  <p:stCondLst>
                                    <p:cond delay="0"/>
                                  </p:stCondLst>
                                  <p:childTnLst>
                                    <p:animEffect transition="out" filter="fade">
                                      <p:cBhvr>
                                        <p:cTn id="82" dur="500"/>
                                        <p:tgtEl>
                                          <p:spTgt spid="53"/>
                                        </p:tgtEl>
                                      </p:cBhvr>
                                    </p:animEffect>
                                    <p:set>
                                      <p:cBhvr>
                                        <p:cTn id="83" dur="1" fill="hold">
                                          <p:stCondLst>
                                            <p:cond delay="499"/>
                                          </p:stCondLst>
                                        </p:cTn>
                                        <p:tgtEl>
                                          <p:spTgt spid="53"/>
                                        </p:tgtEl>
                                        <p:attrNameLst>
                                          <p:attrName>style.visibility</p:attrName>
                                        </p:attrNameLst>
                                      </p:cBhvr>
                                      <p:to>
                                        <p:strVal val="hidden"/>
                                      </p:to>
                                    </p:set>
                                  </p:childTnLst>
                                </p:cTn>
                              </p:par>
                              <p:par>
                                <p:cTn id="84" presetID="10" presetClass="entr" presetSubtype="0" fill="hold" grpId="1"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xit" presetSubtype="8" fill="hold" nodeType="clickEffect">
                                  <p:stCondLst>
                                    <p:cond delay="0"/>
                                  </p:stCondLst>
                                  <p:childTnLst>
                                    <p:anim calcmode="lin" valueType="num">
                                      <p:cBhvr additive="base">
                                        <p:cTn id="90" dur="500"/>
                                        <p:tgtEl>
                                          <p:spTgt spid="29"/>
                                        </p:tgtEl>
                                        <p:attrNameLst>
                                          <p:attrName>ppt_x</p:attrName>
                                        </p:attrNameLst>
                                      </p:cBhvr>
                                      <p:tavLst>
                                        <p:tav tm="0">
                                          <p:val>
                                            <p:strVal val="ppt_x"/>
                                          </p:val>
                                        </p:tav>
                                        <p:tav tm="100000">
                                          <p:val>
                                            <p:strVal val="0-ppt_w/2"/>
                                          </p:val>
                                        </p:tav>
                                      </p:tavLst>
                                    </p:anim>
                                    <p:anim calcmode="lin" valueType="num">
                                      <p:cBhvr additive="base">
                                        <p:cTn id="91" dur="500"/>
                                        <p:tgtEl>
                                          <p:spTgt spid="29"/>
                                        </p:tgtEl>
                                        <p:attrNameLst>
                                          <p:attrName>ppt_y</p:attrName>
                                        </p:attrNameLst>
                                      </p:cBhvr>
                                      <p:tavLst>
                                        <p:tav tm="0">
                                          <p:val>
                                            <p:strVal val="ppt_y"/>
                                          </p:val>
                                        </p:tav>
                                        <p:tav tm="100000">
                                          <p:val>
                                            <p:strVal val="ppt_y"/>
                                          </p:val>
                                        </p:tav>
                                      </p:tavLst>
                                    </p:anim>
                                    <p:set>
                                      <p:cBhvr>
                                        <p:cTn id="92" dur="1" fill="hold">
                                          <p:stCondLst>
                                            <p:cond delay="499"/>
                                          </p:stCondLst>
                                        </p:cTn>
                                        <p:tgtEl>
                                          <p:spTgt spid="29"/>
                                        </p:tgtEl>
                                        <p:attrNameLst>
                                          <p:attrName>style.visibility</p:attrName>
                                        </p:attrNameLst>
                                      </p:cBhvr>
                                      <p:to>
                                        <p:strVal val="hidden"/>
                                      </p:to>
                                    </p:set>
                                  </p:childTnLst>
                                  <p:subTnLst>
                                    <p:audio>
                                      <p:cMediaNode>
                                        <p:cTn display="0" masterRel="sameClick">
                                          <p:stCondLst>
                                            <p:cond evt="begin" delay="0">
                                              <p:tn val="89"/>
                                            </p:cond>
                                          </p:stCondLst>
                                          <p:endCondLst>
                                            <p:cond evt="onStopAudio" delay="0">
                                              <p:tgtEl>
                                                <p:sldTgt/>
                                              </p:tgtEl>
                                            </p:cond>
                                          </p:endCondLst>
                                        </p:cTn>
                                        <p:tgtEl>
                                          <p:sndTgt r:embed="rId3" name="Card Slide SFX.wav"/>
                                        </p:tgtEl>
                                      </p:cMediaNode>
                                    </p:audio>
                                  </p:subTnLst>
                                </p:cTn>
                              </p:par>
                              <p:par>
                                <p:cTn id="93" presetID="1" presetClass="entr" presetSubtype="0" fill="hold" nodeType="withEffect">
                                  <p:stCondLst>
                                    <p:cond delay="0"/>
                                  </p:stCondLst>
                                  <p:childTnLst>
                                    <p:set>
                                      <p:cBhvr>
                                        <p:cTn id="94" dur="1" fill="hold">
                                          <p:stCondLst>
                                            <p:cond delay="0"/>
                                          </p:stCondLst>
                                        </p:cTn>
                                        <p:tgtEl>
                                          <p:spTgt spid="21"/>
                                        </p:tgtEl>
                                        <p:attrNameLst>
                                          <p:attrName>style.visibility</p:attrName>
                                        </p:attrNameLst>
                                      </p:cBhvr>
                                      <p:to>
                                        <p:strVal val="visible"/>
                                      </p:to>
                                    </p:set>
                                  </p:childTnLst>
                                </p:cTn>
                              </p:par>
                              <p:par>
                                <p:cTn id="95" presetID="10" presetClass="exit" presetSubtype="0" fill="hold" grpId="0" nodeType="withEffect">
                                  <p:stCondLst>
                                    <p:cond delay="0"/>
                                  </p:stCondLst>
                                  <p:childTnLst>
                                    <p:animEffect transition="out" filter="fade">
                                      <p:cBhvr>
                                        <p:cTn id="96" dur="500"/>
                                        <p:tgtEl>
                                          <p:spTgt spid="54"/>
                                        </p:tgtEl>
                                      </p:cBhvr>
                                    </p:animEffect>
                                    <p:set>
                                      <p:cBhvr>
                                        <p:cTn id="97" dur="1" fill="hold">
                                          <p:stCondLst>
                                            <p:cond delay="499"/>
                                          </p:stCondLst>
                                        </p:cTn>
                                        <p:tgtEl>
                                          <p:spTgt spid="54"/>
                                        </p:tgtEl>
                                        <p:attrNameLst>
                                          <p:attrName>style.visibility</p:attrName>
                                        </p:attrNameLst>
                                      </p:cBhvr>
                                      <p:to>
                                        <p:strVal val="hidden"/>
                                      </p:to>
                                    </p:set>
                                  </p:childTnLst>
                                </p:cTn>
                              </p:par>
                              <p:par>
                                <p:cTn id="98" presetID="10" presetClass="entr" presetSubtype="0" fill="hold" grpId="1"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childTnLst>
                                </p:cTn>
                              </p:par>
                            </p:childTnLst>
                          </p:cTn>
                        </p:par>
                      </p:childTnLst>
                    </p:cTn>
                  </p:par>
                  <p:par>
                    <p:cTn id="101" fill="hold">
                      <p:stCondLst>
                        <p:cond delay="indefinite"/>
                      </p:stCondLst>
                      <p:childTnLst>
                        <p:par>
                          <p:cTn id="102" fill="hold">
                            <p:stCondLst>
                              <p:cond delay="0"/>
                            </p:stCondLst>
                            <p:childTnLst>
                              <p:par>
                                <p:cTn id="103" presetID="2" presetClass="exit" presetSubtype="8" fill="hold" nodeType="clickEffect">
                                  <p:stCondLst>
                                    <p:cond delay="0"/>
                                  </p:stCondLst>
                                  <p:childTnLst>
                                    <p:anim calcmode="lin" valueType="num">
                                      <p:cBhvr additive="base">
                                        <p:cTn id="104" dur="500"/>
                                        <p:tgtEl>
                                          <p:spTgt spid="21"/>
                                        </p:tgtEl>
                                        <p:attrNameLst>
                                          <p:attrName>ppt_x</p:attrName>
                                        </p:attrNameLst>
                                      </p:cBhvr>
                                      <p:tavLst>
                                        <p:tav tm="0">
                                          <p:val>
                                            <p:strVal val="ppt_x"/>
                                          </p:val>
                                        </p:tav>
                                        <p:tav tm="100000">
                                          <p:val>
                                            <p:strVal val="0-ppt_w/2"/>
                                          </p:val>
                                        </p:tav>
                                      </p:tavLst>
                                    </p:anim>
                                    <p:anim calcmode="lin" valueType="num">
                                      <p:cBhvr additive="base">
                                        <p:cTn id="105" dur="500"/>
                                        <p:tgtEl>
                                          <p:spTgt spid="21"/>
                                        </p:tgtEl>
                                        <p:attrNameLst>
                                          <p:attrName>ppt_y</p:attrName>
                                        </p:attrNameLst>
                                      </p:cBhvr>
                                      <p:tavLst>
                                        <p:tav tm="0">
                                          <p:val>
                                            <p:strVal val="ppt_y"/>
                                          </p:val>
                                        </p:tav>
                                        <p:tav tm="100000">
                                          <p:val>
                                            <p:strVal val="ppt_y"/>
                                          </p:val>
                                        </p:tav>
                                      </p:tavLst>
                                    </p:anim>
                                    <p:set>
                                      <p:cBhvr>
                                        <p:cTn id="106"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103"/>
                                            </p:cond>
                                          </p:stCondLst>
                                          <p:endCondLst>
                                            <p:cond evt="onStopAudio" delay="0">
                                              <p:tgtEl>
                                                <p:sldTgt/>
                                              </p:tgtEl>
                                            </p:cond>
                                          </p:endCondLst>
                                        </p:cTn>
                                        <p:tgtEl>
                                          <p:sndTgt r:embed="rId3" name="Card Slide SFX.wav"/>
                                        </p:tgtEl>
                                      </p:cMediaNode>
                                    </p:audio>
                                  </p:subTnLst>
                                </p:cTn>
                              </p:par>
                              <p:par>
                                <p:cTn id="107" presetID="1" presetClass="entr" presetSubtype="0" fill="hold" nodeType="withEffect">
                                  <p:stCondLst>
                                    <p:cond delay="0"/>
                                  </p:stCondLst>
                                  <p:childTnLst>
                                    <p:set>
                                      <p:cBhvr>
                                        <p:cTn id="108" dur="1" fill="hold">
                                          <p:stCondLst>
                                            <p:cond delay="0"/>
                                          </p:stCondLst>
                                        </p:cTn>
                                        <p:tgtEl>
                                          <p:spTgt spid="37"/>
                                        </p:tgtEl>
                                        <p:attrNameLst>
                                          <p:attrName>style.visibility</p:attrName>
                                        </p:attrNameLst>
                                      </p:cBhvr>
                                      <p:to>
                                        <p:strVal val="visible"/>
                                      </p:to>
                                    </p:set>
                                  </p:childTnLst>
                                </p:cTn>
                              </p:par>
                              <p:par>
                                <p:cTn id="109" presetID="10" presetClass="exit" presetSubtype="0" fill="hold" grpId="0" nodeType="withEffect">
                                  <p:stCondLst>
                                    <p:cond delay="0"/>
                                  </p:stCondLst>
                                  <p:childTnLst>
                                    <p:animEffect transition="out" filter="fade">
                                      <p:cBhvr>
                                        <p:cTn id="110" dur="500"/>
                                        <p:tgtEl>
                                          <p:spTgt spid="55"/>
                                        </p:tgtEl>
                                      </p:cBhvr>
                                    </p:animEffect>
                                    <p:set>
                                      <p:cBhvr>
                                        <p:cTn id="111" dur="1" fill="hold">
                                          <p:stCondLst>
                                            <p:cond delay="499"/>
                                          </p:stCondLst>
                                        </p:cTn>
                                        <p:tgtEl>
                                          <p:spTgt spid="55"/>
                                        </p:tgtEl>
                                        <p:attrNameLst>
                                          <p:attrName>style.visibility</p:attrName>
                                        </p:attrNameLst>
                                      </p:cBhvr>
                                      <p:to>
                                        <p:strVal val="hidden"/>
                                      </p:to>
                                    </p:set>
                                  </p:childTnLst>
                                </p:cTn>
                              </p:par>
                              <p:par>
                                <p:cTn id="112" presetID="10" presetClass="entr" presetSubtype="0" fill="hold" grpId="1" nodeType="withEffect">
                                  <p:stCondLst>
                                    <p:cond delay="0"/>
                                  </p:stCondLst>
                                  <p:childTnLst>
                                    <p:set>
                                      <p:cBhvr>
                                        <p:cTn id="113" dur="1" fill="hold">
                                          <p:stCondLst>
                                            <p:cond delay="0"/>
                                          </p:stCondLst>
                                        </p:cTn>
                                        <p:tgtEl>
                                          <p:spTgt spid="56"/>
                                        </p:tgtEl>
                                        <p:attrNameLst>
                                          <p:attrName>style.visibility</p:attrName>
                                        </p:attrNameLst>
                                      </p:cBhvr>
                                      <p:to>
                                        <p:strVal val="visible"/>
                                      </p:to>
                                    </p:set>
                                    <p:animEffect transition="in" filter="fade">
                                      <p:cBhvr>
                                        <p:cTn id="114" dur="500"/>
                                        <p:tgtEl>
                                          <p:spTgt spid="56"/>
                                        </p:tgtEl>
                                      </p:cBhvr>
                                    </p:animEffect>
                                  </p:childTnLst>
                                </p:cTn>
                              </p:par>
                            </p:childTnLst>
                          </p:cTn>
                        </p:par>
                      </p:childTnLst>
                    </p:cTn>
                  </p:par>
                  <p:par>
                    <p:cTn id="115" fill="hold">
                      <p:stCondLst>
                        <p:cond delay="indefinite"/>
                      </p:stCondLst>
                      <p:childTnLst>
                        <p:par>
                          <p:cTn id="116" fill="hold">
                            <p:stCondLst>
                              <p:cond delay="0"/>
                            </p:stCondLst>
                            <p:childTnLst>
                              <p:par>
                                <p:cTn id="117" presetID="2" presetClass="exit" presetSubtype="8" fill="hold" nodeType="clickEffect">
                                  <p:stCondLst>
                                    <p:cond delay="0"/>
                                  </p:stCondLst>
                                  <p:childTnLst>
                                    <p:anim calcmode="lin" valueType="num">
                                      <p:cBhvr additive="base">
                                        <p:cTn id="118" dur="500"/>
                                        <p:tgtEl>
                                          <p:spTgt spid="37"/>
                                        </p:tgtEl>
                                        <p:attrNameLst>
                                          <p:attrName>ppt_x</p:attrName>
                                        </p:attrNameLst>
                                      </p:cBhvr>
                                      <p:tavLst>
                                        <p:tav tm="0">
                                          <p:val>
                                            <p:strVal val="ppt_x"/>
                                          </p:val>
                                        </p:tav>
                                        <p:tav tm="100000">
                                          <p:val>
                                            <p:strVal val="0-ppt_w/2"/>
                                          </p:val>
                                        </p:tav>
                                      </p:tavLst>
                                    </p:anim>
                                    <p:anim calcmode="lin" valueType="num">
                                      <p:cBhvr additive="base">
                                        <p:cTn id="119" dur="500"/>
                                        <p:tgtEl>
                                          <p:spTgt spid="37"/>
                                        </p:tgtEl>
                                        <p:attrNameLst>
                                          <p:attrName>ppt_y</p:attrName>
                                        </p:attrNameLst>
                                      </p:cBhvr>
                                      <p:tavLst>
                                        <p:tav tm="0">
                                          <p:val>
                                            <p:strVal val="ppt_y"/>
                                          </p:val>
                                        </p:tav>
                                        <p:tav tm="100000">
                                          <p:val>
                                            <p:strVal val="ppt_y"/>
                                          </p:val>
                                        </p:tav>
                                      </p:tavLst>
                                    </p:anim>
                                    <p:set>
                                      <p:cBhvr>
                                        <p:cTn id="120" dur="1" fill="hold">
                                          <p:stCondLst>
                                            <p:cond delay="499"/>
                                          </p:stCondLst>
                                        </p:cTn>
                                        <p:tgtEl>
                                          <p:spTgt spid="37"/>
                                        </p:tgtEl>
                                        <p:attrNameLst>
                                          <p:attrName>style.visibility</p:attrName>
                                        </p:attrNameLst>
                                      </p:cBhvr>
                                      <p:to>
                                        <p:strVal val="hidden"/>
                                      </p:to>
                                    </p:set>
                                  </p:childTnLst>
                                  <p:subTnLst>
                                    <p:audio>
                                      <p:cMediaNode>
                                        <p:cTn display="0" masterRel="sameClick">
                                          <p:stCondLst>
                                            <p:cond evt="begin" delay="0">
                                              <p:tn val="117"/>
                                            </p:cond>
                                          </p:stCondLst>
                                          <p:endCondLst>
                                            <p:cond evt="onStopAudio" delay="0">
                                              <p:tgtEl>
                                                <p:sldTgt/>
                                              </p:tgtEl>
                                            </p:cond>
                                          </p:endCondLst>
                                        </p:cTn>
                                        <p:tgtEl>
                                          <p:sndTgt r:embed="rId3" name="Card Slide SFX.wav"/>
                                        </p:tgtEl>
                                      </p:cMediaNode>
                                    </p:audio>
                                  </p:subTnLst>
                                </p:cTn>
                              </p:par>
                              <p:par>
                                <p:cTn id="121" presetID="1" presetClass="entr" presetSubtype="0" fill="hold" nodeType="with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par>
                                <p:cTn id="123" presetID="10" presetClass="exit" presetSubtype="0" fill="hold" grpId="0" nodeType="withEffect">
                                  <p:stCondLst>
                                    <p:cond delay="0"/>
                                  </p:stCondLst>
                                  <p:childTnLst>
                                    <p:animEffect transition="out" filter="fade">
                                      <p:cBhvr>
                                        <p:cTn id="124" dur="500"/>
                                        <p:tgtEl>
                                          <p:spTgt spid="56"/>
                                        </p:tgtEl>
                                      </p:cBhvr>
                                    </p:animEffect>
                                    <p:set>
                                      <p:cBhvr>
                                        <p:cTn id="125" dur="1" fill="hold">
                                          <p:stCondLst>
                                            <p:cond delay="499"/>
                                          </p:stCondLst>
                                        </p:cTn>
                                        <p:tgtEl>
                                          <p:spTgt spid="56"/>
                                        </p:tgtEl>
                                        <p:attrNameLst>
                                          <p:attrName>style.visibility</p:attrName>
                                        </p:attrNameLst>
                                      </p:cBhvr>
                                      <p:to>
                                        <p:strVal val="hidden"/>
                                      </p:to>
                                    </p:set>
                                  </p:childTnLst>
                                </p:cTn>
                              </p:par>
                              <p:par>
                                <p:cTn id="126" presetID="10" presetClass="entr" presetSubtype="0" fill="hold" grpId="1" nodeType="withEffect">
                                  <p:stCondLst>
                                    <p:cond delay="0"/>
                                  </p:stCondLst>
                                  <p:childTnLst>
                                    <p:set>
                                      <p:cBhvr>
                                        <p:cTn id="127" dur="1" fill="hold">
                                          <p:stCondLst>
                                            <p:cond delay="0"/>
                                          </p:stCondLst>
                                        </p:cTn>
                                        <p:tgtEl>
                                          <p:spTgt spid="57"/>
                                        </p:tgtEl>
                                        <p:attrNameLst>
                                          <p:attrName>style.visibility</p:attrName>
                                        </p:attrNameLst>
                                      </p:cBhvr>
                                      <p:to>
                                        <p:strVal val="visible"/>
                                      </p:to>
                                    </p:set>
                                    <p:animEffect transition="in" filter="fade">
                                      <p:cBhvr>
                                        <p:cTn id="128" dur="500"/>
                                        <p:tgtEl>
                                          <p:spTgt spid="57"/>
                                        </p:tgtEl>
                                      </p:cBhvr>
                                    </p:animEffect>
                                  </p:childTnLst>
                                </p:cTn>
                              </p:par>
                            </p:childTnLst>
                          </p:cTn>
                        </p:par>
                      </p:childTnLst>
                    </p:cTn>
                  </p:par>
                  <p:par>
                    <p:cTn id="129" fill="hold">
                      <p:stCondLst>
                        <p:cond delay="indefinite"/>
                      </p:stCondLst>
                      <p:childTnLst>
                        <p:par>
                          <p:cTn id="130" fill="hold">
                            <p:stCondLst>
                              <p:cond delay="0"/>
                            </p:stCondLst>
                            <p:childTnLst>
                              <p:par>
                                <p:cTn id="131" presetID="2" presetClass="exit" presetSubtype="8" fill="hold" nodeType="clickEffect">
                                  <p:stCondLst>
                                    <p:cond delay="0"/>
                                  </p:stCondLst>
                                  <p:childTnLst>
                                    <p:anim calcmode="lin" valueType="num">
                                      <p:cBhvr additive="base">
                                        <p:cTn id="132" dur="500"/>
                                        <p:tgtEl>
                                          <p:spTgt spid="33"/>
                                        </p:tgtEl>
                                        <p:attrNameLst>
                                          <p:attrName>ppt_x</p:attrName>
                                        </p:attrNameLst>
                                      </p:cBhvr>
                                      <p:tavLst>
                                        <p:tav tm="0">
                                          <p:val>
                                            <p:strVal val="ppt_x"/>
                                          </p:val>
                                        </p:tav>
                                        <p:tav tm="100000">
                                          <p:val>
                                            <p:strVal val="0-ppt_w/2"/>
                                          </p:val>
                                        </p:tav>
                                      </p:tavLst>
                                    </p:anim>
                                    <p:anim calcmode="lin" valueType="num">
                                      <p:cBhvr additive="base">
                                        <p:cTn id="133" dur="500"/>
                                        <p:tgtEl>
                                          <p:spTgt spid="33"/>
                                        </p:tgtEl>
                                        <p:attrNameLst>
                                          <p:attrName>ppt_y</p:attrName>
                                        </p:attrNameLst>
                                      </p:cBhvr>
                                      <p:tavLst>
                                        <p:tav tm="0">
                                          <p:val>
                                            <p:strVal val="ppt_y"/>
                                          </p:val>
                                        </p:tav>
                                        <p:tav tm="100000">
                                          <p:val>
                                            <p:strVal val="ppt_y"/>
                                          </p:val>
                                        </p:tav>
                                      </p:tavLst>
                                    </p:anim>
                                    <p:set>
                                      <p:cBhvr>
                                        <p:cTn id="134" dur="1" fill="hold">
                                          <p:stCondLst>
                                            <p:cond delay="499"/>
                                          </p:stCondLst>
                                        </p:cTn>
                                        <p:tgtEl>
                                          <p:spTgt spid="33"/>
                                        </p:tgtEl>
                                        <p:attrNameLst>
                                          <p:attrName>style.visibility</p:attrName>
                                        </p:attrNameLst>
                                      </p:cBhvr>
                                      <p:to>
                                        <p:strVal val="hidden"/>
                                      </p:to>
                                    </p:set>
                                  </p:childTnLst>
                                  <p:subTnLst>
                                    <p:audio>
                                      <p:cMediaNode>
                                        <p:cTn display="0" masterRel="sameClick">
                                          <p:stCondLst>
                                            <p:cond evt="begin" delay="0">
                                              <p:tn val="131"/>
                                            </p:cond>
                                          </p:stCondLst>
                                          <p:endCondLst>
                                            <p:cond evt="onStopAudio" delay="0">
                                              <p:tgtEl>
                                                <p:sldTgt/>
                                              </p:tgtEl>
                                            </p:cond>
                                          </p:endCondLst>
                                        </p:cTn>
                                        <p:tgtEl>
                                          <p:sndTgt r:embed="rId3" name="Card Slide SFX.wav"/>
                                        </p:tgtEl>
                                      </p:cMediaNode>
                                    </p:audio>
                                  </p:subTnLst>
                                </p:cTn>
                              </p:par>
                              <p:par>
                                <p:cTn id="135" presetID="1" presetClass="entr" presetSubtype="0" fill="hold" nodeType="withEffect">
                                  <p:stCondLst>
                                    <p:cond delay="0"/>
                                  </p:stCondLst>
                                  <p:childTnLst>
                                    <p:set>
                                      <p:cBhvr>
                                        <p:cTn id="136" dur="1" fill="hold">
                                          <p:stCondLst>
                                            <p:cond delay="0"/>
                                          </p:stCondLst>
                                        </p:cTn>
                                        <p:tgtEl>
                                          <p:spTgt spid="41"/>
                                        </p:tgtEl>
                                        <p:attrNameLst>
                                          <p:attrName>style.visibility</p:attrName>
                                        </p:attrNameLst>
                                      </p:cBhvr>
                                      <p:to>
                                        <p:strVal val="visible"/>
                                      </p:to>
                                    </p:set>
                                  </p:childTnLst>
                                </p:cTn>
                              </p:par>
                              <p:par>
                                <p:cTn id="137" presetID="10" presetClass="exit" presetSubtype="0" fill="hold" grpId="0" nodeType="withEffect">
                                  <p:stCondLst>
                                    <p:cond delay="0"/>
                                  </p:stCondLst>
                                  <p:childTnLst>
                                    <p:animEffect transition="out" filter="fade">
                                      <p:cBhvr>
                                        <p:cTn id="138" dur="500"/>
                                        <p:tgtEl>
                                          <p:spTgt spid="57"/>
                                        </p:tgtEl>
                                      </p:cBhvr>
                                    </p:animEffect>
                                    <p:set>
                                      <p:cBhvr>
                                        <p:cTn id="139" dur="1" fill="hold">
                                          <p:stCondLst>
                                            <p:cond delay="499"/>
                                          </p:stCondLst>
                                        </p:cTn>
                                        <p:tgtEl>
                                          <p:spTgt spid="57"/>
                                        </p:tgtEl>
                                        <p:attrNameLst>
                                          <p:attrName>style.visibility</p:attrName>
                                        </p:attrNameLst>
                                      </p:cBhvr>
                                      <p:to>
                                        <p:strVal val="hidden"/>
                                      </p:to>
                                    </p:set>
                                  </p:childTnLst>
                                </p:cTn>
                              </p:par>
                              <p:par>
                                <p:cTn id="140" presetID="10" presetClass="entr" presetSubtype="0" fill="hold" grpId="1" nodeType="withEffect">
                                  <p:stCondLst>
                                    <p:cond delay="0"/>
                                  </p:stCondLst>
                                  <p:childTnLst>
                                    <p:set>
                                      <p:cBhvr>
                                        <p:cTn id="141" dur="1" fill="hold">
                                          <p:stCondLst>
                                            <p:cond delay="0"/>
                                          </p:stCondLst>
                                        </p:cTn>
                                        <p:tgtEl>
                                          <p:spTgt spid="47"/>
                                        </p:tgtEl>
                                        <p:attrNameLst>
                                          <p:attrName>style.visibility</p:attrName>
                                        </p:attrNameLst>
                                      </p:cBhvr>
                                      <p:to>
                                        <p:strVal val="visible"/>
                                      </p:to>
                                    </p:set>
                                    <p:animEffect transition="in" filter="fade">
                                      <p:cBhvr>
                                        <p:cTn id="142" dur="500"/>
                                        <p:tgtEl>
                                          <p:spTgt spid="47"/>
                                        </p:tgtEl>
                                      </p:cBhvr>
                                    </p:animEffect>
                                  </p:childTnLst>
                                </p:cTn>
                              </p:par>
                            </p:childTnLst>
                          </p:cTn>
                        </p:par>
                        <p:par>
                          <p:cTn id="143" fill="hold">
                            <p:stCondLst>
                              <p:cond delay="500"/>
                            </p:stCondLst>
                            <p:childTnLst>
                              <p:par>
                                <p:cTn id="144" presetID="32" presetClass="emph" presetSubtype="0" repeatCount="5000" fill="hold" nodeType="afterEffect">
                                  <p:stCondLst>
                                    <p:cond delay="0"/>
                                  </p:stCondLst>
                                  <p:childTnLst>
                                    <p:animRot by="120000">
                                      <p:cBhvr>
                                        <p:cTn id="145" dur="50" fill="hold">
                                          <p:stCondLst>
                                            <p:cond delay="0"/>
                                          </p:stCondLst>
                                        </p:cTn>
                                        <p:tgtEl>
                                          <p:spTgt spid="41"/>
                                        </p:tgtEl>
                                        <p:attrNameLst>
                                          <p:attrName>r</p:attrName>
                                        </p:attrNameLst>
                                      </p:cBhvr>
                                    </p:animRot>
                                    <p:animRot by="-240000">
                                      <p:cBhvr>
                                        <p:cTn id="146" dur="100" fill="hold">
                                          <p:stCondLst>
                                            <p:cond delay="100"/>
                                          </p:stCondLst>
                                        </p:cTn>
                                        <p:tgtEl>
                                          <p:spTgt spid="41"/>
                                        </p:tgtEl>
                                        <p:attrNameLst>
                                          <p:attrName>r</p:attrName>
                                        </p:attrNameLst>
                                      </p:cBhvr>
                                    </p:animRot>
                                    <p:animRot by="240000">
                                      <p:cBhvr>
                                        <p:cTn id="147" dur="100" fill="hold">
                                          <p:stCondLst>
                                            <p:cond delay="200"/>
                                          </p:stCondLst>
                                        </p:cTn>
                                        <p:tgtEl>
                                          <p:spTgt spid="41"/>
                                        </p:tgtEl>
                                        <p:attrNameLst>
                                          <p:attrName>r</p:attrName>
                                        </p:attrNameLst>
                                      </p:cBhvr>
                                    </p:animRot>
                                    <p:animRot by="-240000">
                                      <p:cBhvr>
                                        <p:cTn id="148" dur="100" fill="hold">
                                          <p:stCondLst>
                                            <p:cond delay="300"/>
                                          </p:stCondLst>
                                        </p:cTn>
                                        <p:tgtEl>
                                          <p:spTgt spid="41"/>
                                        </p:tgtEl>
                                        <p:attrNameLst>
                                          <p:attrName>r</p:attrName>
                                        </p:attrNameLst>
                                      </p:cBhvr>
                                    </p:animRot>
                                    <p:animRot by="120000">
                                      <p:cBhvr>
                                        <p:cTn id="149" dur="100" fill="hold">
                                          <p:stCondLst>
                                            <p:cond delay="400"/>
                                          </p:stCondLst>
                                        </p:cTn>
                                        <p:tgtEl>
                                          <p:spTgt spid="41"/>
                                        </p:tgtEl>
                                        <p:attrNameLst>
                                          <p:attrName>r</p:attrName>
                                        </p:attrNameLst>
                                      </p:cBhvr>
                                    </p:animRot>
                                  </p:childTnLst>
                                  <p:subTnLst>
                                    <p:audio>
                                      <p:cMediaNode>
                                        <p:cTn display="0" masterRel="sameClick">
                                          <p:stCondLst>
                                            <p:cond evt="begin" delay="0">
                                              <p:tn val="144"/>
                                            </p:cond>
                                          </p:stCondLst>
                                          <p:endCondLst>
                                            <p:cond evt="onStopAudio" delay="0">
                                              <p:tgtEl>
                                                <p:sldTgt/>
                                              </p:tgtEl>
                                            </p:cond>
                                          </p:endCondLst>
                                        </p:cTn>
                                        <p:tgtEl>
                                          <p:sndTgt r:embed="rId4" name="Exploding Cat SFX.wav"/>
                                        </p:tgtEl>
                                      </p:cMediaNode>
                                    </p:audio>
                                  </p:subTnLst>
                                </p:cTn>
                              </p:par>
                              <p:par>
                                <p:cTn id="150" presetID="32" presetClass="emph" presetSubtype="0" repeatCount="5000" fill="hold" grpId="2" nodeType="withEffect">
                                  <p:stCondLst>
                                    <p:cond delay="0"/>
                                  </p:stCondLst>
                                  <p:childTnLst>
                                    <p:animRot by="120000">
                                      <p:cBhvr>
                                        <p:cTn id="151" dur="50" fill="hold">
                                          <p:stCondLst>
                                            <p:cond delay="0"/>
                                          </p:stCondLst>
                                        </p:cTn>
                                        <p:tgtEl>
                                          <p:spTgt spid="47"/>
                                        </p:tgtEl>
                                        <p:attrNameLst>
                                          <p:attrName>r</p:attrName>
                                        </p:attrNameLst>
                                      </p:cBhvr>
                                    </p:animRot>
                                    <p:animRot by="-240000">
                                      <p:cBhvr>
                                        <p:cTn id="152" dur="100" fill="hold">
                                          <p:stCondLst>
                                            <p:cond delay="100"/>
                                          </p:stCondLst>
                                        </p:cTn>
                                        <p:tgtEl>
                                          <p:spTgt spid="47"/>
                                        </p:tgtEl>
                                        <p:attrNameLst>
                                          <p:attrName>r</p:attrName>
                                        </p:attrNameLst>
                                      </p:cBhvr>
                                    </p:animRot>
                                    <p:animRot by="240000">
                                      <p:cBhvr>
                                        <p:cTn id="153" dur="100" fill="hold">
                                          <p:stCondLst>
                                            <p:cond delay="200"/>
                                          </p:stCondLst>
                                        </p:cTn>
                                        <p:tgtEl>
                                          <p:spTgt spid="47"/>
                                        </p:tgtEl>
                                        <p:attrNameLst>
                                          <p:attrName>r</p:attrName>
                                        </p:attrNameLst>
                                      </p:cBhvr>
                                    </p:animRot>
                                    <p:animRot by="-240000">
                                      <p:cBhvr>
                                        <p:cTn id="154" dur="100" fill="hold">
                                          <p:stCondLst>
                                            <p:cond delay="300"/>
                                          </p:stCondLst>
                                        </p:cTn>
                                        <p:tgtEl>
                                          <p:spTgt spid="47"/>
                                        </p:tgtEl>
                                        <p:attrNameLst>
                                          <p:attrName>r</p:attrName>
                                        </p:attrNameLst>
                                      </p:cBhvr>
                                    </p:animRot>
                                    <p:animRot by="120000">
                                      <p:cBhvr>
                                        <p:cTn id="155" dur="100" fill="hold">
                                          <p:stCondLst>
                                            <p:cond delay="400"/>
                                          </p:stCondLst>
                                        </p:cTn>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47" grpId="2"/>
      <p:bldP spid="48" grpId="0"/>
      <p:bldP spid="48" grpId="1"/>
      <p:bldP spid="49" grpId="0"/>
      <p:bldP spid="49" grpId="1"/>
      <p:bldP spid="50" grpId="0"/>
      <p:bldP spid="50" grpId="1"/>
      <p:bldP spid="51" grpId="0"/>
      <p:bldP spid="51" grpId="1"/>
      <p:bldP spid="53" grpId="0"/>
      <p:bldP spid="53" grpId="1"/>
      <p:bldP spid="54" grpId="0"/>
      <p:bldP spid="54" grpId="1"/>
      <p:bldP spid="55" grpId="0"/>
      <p:bldP spid="55" grpId="1"/>
      <p:bldP spid="56" grpId="0"/>
      <p:bldP spid="56" grpId="1"/>
      <p:bldP spid="57" grpId="0"/>
      <p:bldP spid="57" grpId="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pic>
        <p:nvPicPr>
          <p:cNvPr id="4" name="Glow"/>
          <p:cNvPicPr>
            <a:picLocks noChangeAspect="1"/>
          </p:cNvPicPr>
          <p:nvPr/>
        </p:nvPicPr>
        <p:blipFill>
          <a:blip r:embed="rId6"/>
          <a:stretch>
            <a:fillRect/>
          </a:stretch>
        </p:blipFill>
        <p:spPr>
          <a:xfrm>
            <a:off x="-5541992" y="-2878183"/>
            <a:ext cx="16708246" cy="12771122"/>
          </a:xfrm>
          <a:prstGeom prst="rect">
            <a:avLst/>
          </a:prstGeom>
        </p:spPr>
      </p:pic>
      <p:grpSp>
        <p:nvGrpSpPr>
          <p:cNvPr id="6" name="Rare Card Back"/>
          <p:cNvGrpSpPr/>
          <p:nvPr/>
        </p:nvGrpSpPr>
        <p:grpSpPr>
          <a:xfrm>
            <a:off x="610466" y="571580"/>
            <a:ext cx="4572000" cy="5852667"/>
            <a:chOff x="4873873" y="697538"/>
            <a:chExt cx="4572000" cy="5852667"/>
          </a:xfrm>
        </p:grpSpPr>
        <p:pic>
          <p:nvPicPr>
            <p:cNvPr id="8" name="Card"/>
            <p:cNvPicPr>
              <a:picLocks noChangeAspect="1"/>
            </p:cNvPicPr>
            <p:nvPr/>
          </p:nvPicPr>
          <p:blipFill>
            <a:blip r:embed="rId7"/>
            <a:stretch>
              <a:fillRect/>
            </a:stretch>
          </p:blipFill>
          <p:spPr>
            <a:xfrm>
              <a:off x="5016944" y="697538"/>
              <a:ext cx="4285859" cy="5852667"/>
            </a:xfrm>
            <a:prstGeom prst="rect">
              <a:avLst/>
            </a:prstGeom>
          </p:spPr>
        </p:pic>
        <p:pic>
          <p:nvPicPr>
            <p:cNvPr id="9" name="Sparkle" descr="via GIPHY in 2021 | Glitter gif, Overlays transparent, Random 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4873873" y="697538"/>
              <a:ext cx="4572000" cy="4572000"/>
            </a:xfrm>
            <a:prstGeom prst="rect">
              <a:avLst/>
            </a:prstGeom>
            <a:noFill/>
            <a:extLst>
              <a:ext uri="{909E8E84-426E-40DD-AFC4-6F175D3DCCD1}">
                <a14:hiddenFill xmlns:a14="http://schemas.microsoft.com/office/drawing/2010/main">
                  <a:solidFill>
                    <a:srgbClr val="FFFFFF"/>
                  </a:solidFill>
                </a14:hiddenFill>
              </a:ext>
            </a:extLst>
          </p:spPr>
        </p:pic>
      </p:grpSp>
      <p:pic>
        <p:nvPicPr>
          <p:cNvPr id="3" name="Back to Home Button" descr="Exploding Kittens, Inc - GetApkApps.com">
            <a:hlinkClick r:id="rId9" action="ppaction://hlinksldjump"/>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Rare Card - Lose All Points"/>
          <p:cNvGrpSpPr/>
          <p:nvPr/>
        </p:nvGrpSpPr>
        <p:grpSpPr>
          <a:xfrm>
            <a:off x="779663" y="623832"/>
            <a:ext cx="4212701" cy="5718544"/>
            <a:chOff x="5432746" y="569728"/>
            <a:chExt cx="4212701" cy="5718544"/>
          </a:xfrm>
        </p:grpSpPr>
        <p:pic>
          <p:nvPicPr>
            <p:cNvPr id="16" name="Card"/>
            <p:cNvPicPr>
              <a:picLocks noChangeAspect="1"/>
            </p:cNvPicPr>
            <p:nvPr/>
          </p:nvPicPr>
          <p:blipFill>
            <a:blip r:embed="rId11"/>
            <a:stretch>
              <a:fillRect/>
            </a:stretch>
          </p:blipFill>
          <p:spPr>
            <a:xfrm>
              <a:off x="5432746" y="569728"/>
              <a:ext cx="4212701" cy="5718544"/>
            </a:xfrm>
            <a:prstGeom prst="rect">
              <a:avLst/>
            </a:prstGeom>
          </p:spPr>
        </p:pic>
        <p:sp>
          <p:nvSpPr>
            <p:cNvPr id="17" name="TextBox 16"/>
            <p:cNvSpPr txBox="1"/>
            <p:nvPr/>
          </p:nvSpPr>
          <p:spPr>
            <a:xfrm>
              <a:off x="5613266" y="697811"/>
              <a:ext cx="3791423" cy="830997"/>
            </a:xfrm>
            <a:prstGeom prst="rect">
              <a:avLst/>
            </a:prstGeom>
            <a:noFill/>
          </p:spPr>
          <p:txBody>
            <a:bodyPr wrap="none" rtlCol="0">
              <a:spAutoFit/>
            </a:bodyPr>
            <a:lstStyle/>
            <a:p>
              <a:pPr algn="ctr"/>
              <a:r>
                <a:rPr lang="en-US" sz="4800" dirty="0">
                  <a:solidFill>
                    <a:schemeClr val="bg1"/>
                  </a:solidFill>
                  <a:latin typeface="Curse Casual" panose="020B0606020101010101" pitchFamily="34" charset="0"/>
                </a:rPr>
                <a:t>LOSE ALL</a:t>
              </a:r>
              <a:r>
                <a:rPr lang="en-US" sz="4800" dirty="0">
                  <a:solidFill>
                    <a:srgbClr val="6A1112"/>
                  </a:solidFill>
                  <a:latin typeface="Curse Casual" panose="020B0606020101010101" pitchFamily="34" charset="0"/>
                </a:rPr>
                <a:t> POINTS!</a:t>
              </a:r>
            </a:p>
          </p:txBody>
        </p:sp>
        <p:sp>
          <p:nvSpPr>
            <p:cNvPr id="18" name="TextBox 17"/>
            <p:cNvSpPr txBox="1"/>
            <p:nvPr/>
          </p:nvSpPr>
          <p:spPr>
            <a:xfrm rot="10800000">
              <a:off x="5553152" y="5311765"/>
              <a:ext cx="3911648" cy="830997"/>
            </a:xfrm>
            <a:prstGeom prst="rect">
              <a:avLst/>
            </a:prstGeom>
            <a:noFill/>
          </p:spPr>
          <p:txBody>
            <a:bodyPr wrap="none" rtlCol="0">
              <a:spAutoFit/>
            </a:bodyPr>
            <a:lstStyle/>
            <a:p>
              <a:pPr algn="ctr"/>
              <a:r>
                <a:rPr lang="en-US" sz="4800" dirty="0">
                  <a:solidFill>
                    <a:srgbClr val="6A1112"/>
                  </a:solidFill>
                  <a:latin typeface="Curse Casual" panose="020B0606020101010101" pitchFamily="34" charset="0"/>
                </a:rPr>
                <a:t> </a:t>
              </a:r>
              <a:r>
                <a:rPr lang="en-US" sz="4800" dirty="0">
                  <a:solidFill>
                    <a:schemeClr val="bg1"/>
                  </a:solidFill>
                  <a:latin typeface="Curse Casual" panose="020B0606020101010101" pitchFamily="34" charset="0"/>
                </a:rPr>
                <a:t>LSOE ALL</a:t>
              </a:r>
              <a:r>
                <a:rPr lang="en-US" sz="4800" dirty="0">
                  <a:solidFill>
                    <a:srgbClr val="6A1112"/>
                  </a:solidFill>
                  <a:latin typeface="Curse Casual" panose="020B0606020101010101" pitchFamily="34" charset="0"/>
                </a:rPr>
                <a:t> POINTS!</a:t>
              </a:r>
            </a:p>
          </p:txBody>
        </p:sp>
      </p:grpSp>
      <p:sp>
        <p:nvSpPr>
          <p:cNvPr id="13" name="Instructions"/>
          <p:cNvSpPr txBox="1"/>
          <p:nvPr/>
        </p:nvSpPr>
        <p:spPr>
          <a:xfrm>
            <a:off x="5778041" y="1616185"/>
            <a:ext cx="5868864" cy="3970318"/>
          </a:xfrm>
          <a:prstGeom prst="rect">
            <a:avLst/>
          </a:prstGeom>
          <a:noFill/>
        </p:spPr>
        <p:txBody>
          <a:bodyPr wrap="square" rtlCol="0" anchor="ctr">
            <a:spAutoFit/>
          </a:bodyPr>
          <a:lstStyle/>
          <a:p>
            <a:pPr algn="ctr">
              <a:lnSpc>
                <a:spcPct val="75000"/>
              </a:lnSpc>
            </a:pPr>
            <a:r>
              <a:rPr lang="en-US" sz="9600" dirty="0">
                <a:gradFill flip="none" rotWithShape="1">
                  <a:gsLst>
                    <a:gs pos="29000">
                      <a:srgbClr val="F8DC31"/>
                    </a:gs>
                    <a:gs pos="70000">
                      <a:srgbClr val="F15F29"/>
                    </a:gs>
                  </a:gsLst>
                  <a:lin ang="16200000" scaled="1"/>
                  <a:tileRect/>
                </a:gradFill>
                <a:effectLst>
                  <a:glow rad="139700">
                    <a:srgbClr val="99120F">
                      <a:alpha val="62745"/>
                    </a:srgbClr>
                  </a:glow>
                </a:effectLst>
                <a:latin typeface="Curse Casual" panose="020B0606020101010101" pitchFamily="34" charset="0"/>
              </a:rPr>
              <a:t>YOU FOUND A RARE CARD!</a:t>
            </a:r>
            <a:endParaRPr lang="en-US" sz="9600" dirty="0">
              <a:solidFill>
                <a:schemeClr val="bg1"/>
              </a:solidFill>
              <a:effectLst>
                <a:glow rad="139700">
                  <a:srgbClr val="99120F">
                    <a:alpha val="62745"/>
                  </a:srgbClr>
                </a:glow>
              </a:effectLst>
              <a:latin typeface="Curse Casual" panose="020B0606020101010101" pitchFamily="34" charset="0"/>
            </a:endParaRPr>
          </a:p>
          <a:p>
            <a:pPr algn="ctr">
              <a:lnSpc>
                <a:spcPct val="75000"/>
              </a:lnSpc>
            </a:pPr>
            <a:br>
              <a:rPr lang="en-US" sz="2400" dirty="0">
                <a:solidFill>
                  <a:schemeClr val="bg1"/>
                </a:solidFill>
                <a:effectLst>
                  <a:glow rad="139700">
                    <a:schemeClr val="accent2">
                      <a:lumMod val="75000"/>
                      <a:alpha val="85000"/>
                    </a:schemeClr>
                  </a:glow>
                </a:effectLst>
                <a:latin typeface="Curse Casual" panose="020B0606020101010101" pitchFamily="34" charset="0"/>
              </a:rPr>
            </a:br>
            <a:r>
              <a:rPr lang="en-US" sz="6000" dirty="0">
                <a:solidFill>
                  <a:schemeClr val="bg1"/>
                </a:solidFill>
                <a:effectLst/>
                <a:latin typeface="Curse Casual" panose="020B0606020101010101" pitchFamily="34" charset="0"/>
              </a:rPr>
              <a:t>Reveal it or get </a:t>
            </a:r>
            <a:br>
              <a:rPr lang="en-US" sz="6000" dirty="0">
                <a:solidFill>
                  <a:schemeClr val="bg1"/>
                </a:solidFill>
                <a:effectLst/>
                <a:latin typeface="Curse Casual" panose="020B0606020101010101" pitchFamily="34" charset="0"/>
              </a:rPr>
            </a:br>
            <a:r>
              <a:rPr lang="en-US" sz="6000" dirty="0">
                <a:solidFill>
                  <a:schemeClr val="bg1"/>
                </a:solidFill>
                <a:effectLst/>
                <a:latin typeface="Curse Casual" panose="020B0606020101010101" pitchFamily="34" charset="0"/>
              </a:rPr>
              <a:t>5 points?</a:t>
            </a:r>
          </a:p>
        </p:txBody>
      </p:sp>
    </p:spTree>
    <p:extLst>
      <p:ext uri="{BB962C8B-B14F-4D97-AF65-F5344CB8AC3E}">
        <p14:creationId xmlns:p14="http://schemas.microsoft.com/office/powerpoint/2010/main" val="3594745663"/>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Rare Card SFX.wav"/>
                                        </p:tgtEl>
                                      </p:cMediaNode>
                                    </p:audio>
                                  </p:subTnLst>
                                </p:cTn>
                              </p:par>
                              <p:par>
                                <p:cTn id="10" presetID="8" presetClass="emph" presetSubtype="0" repeatCount="indefinite" fill="hold" nodeType="withEffect">
                                  <p:stCondLst>
                                    <p:cond delay="0"/>
                                  </p:stCondLst>
                                  <p:childTnLst>
                                    <p:animRot by="21600000">
                                      <p:cBhvr>
                                        <p:cTn id="11" dur="5000" fill="hold"/>
                                        <p:tgtEl>
                                          <p:spTgt spid="4"/>
                                        </p:tgtEl>
                                        <p:attrNameLst>
                                          <p:attrName>r</p:attrName>
                                        </p:attrNameLst>
                                      </p:cBhvr>
                                    </p:animRot>
                                  </p:childTnLst>
                                </p:cTn>
                              </p:par>
                              <p:par>
                                <p:cTn id="12" presetID="47"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par>
                                <p:cTn id="17" presetID="10" presetClass="entr" presetSubtype="0" fill="hold" grpId="0" nodeType="withEffect">
                                  <p:stCondLst>
                                    <p:cond delay="1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7" presetClass="exit" presetSubtype="10" fill="hold" nodeType="clickEffect">
                                  <p:stCondLst>
                                    <p:cond delay="0"/>
                                  </p:stCondLst>
                                  <p:childTnLst>
                                    <p:anim calcmode="lin" valueType="num">
                                      <p:cBhvr>
                                        <p:cTn id="23" dur="350"/>
                                        <p:tgtEl>
                                          <p:spTgt spid="6"/>
                                        </p:tgtEl>
                                        <p:attrNameLst>
                                          <p:attrName>ppt_w</p:attrName>
                                        </p:attrNameLst>
                                      </p:cBhvr>
                                      <p:tavLst>
                                        <p:tav tm="0">
                                          <p:val>
                                            <p:strVal val="ppt_w"/>
                                          </p:val>
                                        </p:tav>
                                        <p:tav tm="100000">
                                          <p:val>
                                            <p:fltVal val="0"/>
                                          </p:val>
                                        </p:tav>
                                      </p:tavLst>
                                    </p:anim>
                                    <p:anim calcmode="lin" valueType="num">
                                      <p:cBhvr>
                                        <p:cTn id="24" dur="350"/>
                                        <p:tgtEl>
                                          <p:spTgt spid="6"/>
                                        </p:tgtEl>
                                        <p:attrNameLst>
                                          <p:attrName>ppt_h</p:attrName>
                                        </p:attrNameLst>
                                      </p:cBhvr>
                                      <p:tavLst>
                                        <p:tav tm="0">
                                          <p:val>
                                            <p:strVal val="ppt_h"/>
                                          </p:val>
                                        </p:tav>
                                        <p:tav tm="100000">
                                          <p:val>
                                            <p:strVal val="ppt_h"/>
                                          </p:val>
                                        </p:tav>
                                      </p:tavLst>
                                    </p:anim>
                                    <p:set>
                                      <p:cBhvr>
                                        <p:cTn id="25" dur="1" fill="hold">
                                          <p:stCondLst>
                                            <p:cond delay="349"/>
                                          </p:stCondLst>
                                        </p:cTn>
                                        <p:tgtEl>
                                          <p:spTgt spid="6"/>
                                        </p:tgtEl>
                                        <p:attrNameLst>
                                          <p:attrName>style.visibility</p:attrName>
                                        </p:attrNameLst>
                                      </p:cBhvr>
                                      <p:to>
                                        <p:strVal val="hidden"/>
                                      </p:to>
                                    </p:set>
                                  </p:childTnLst>
                                </p:cTn>
                              </p:par>
                            </p:childTnLst>
                          </p:cTn>
                        </p:par>
                        <p:par>
                          <p:cTn id="26" fill="hold">
                            <p:stCondLst>
                              <p:cond delay="350"/>
                            </p:stCondLst>
                            <p:childTnLst>
                              <p:par>
                                <p:cTn id="27" presetID="17" presetClass="entr" presetSubtype="10"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350" fill="hold"/>
                                        <p:tgtEl>
                                          <p:spTgt spid="15"/>
                                        </p:tgtEl>
                                        <p:attrNameLst>
                                          <p:attrName>ppt_w</p:attrName>
                                        </p:attrNameLst>
                                      </p:cBhvr>
                                      <p:tavLst>
                                        <p:tav tm="0">
                                          <p:val>
                                            <p:fltVal val="0"/>
                                          </p:val>
                                        </p:tav>
                                        <p:tav tm="100000">
                                          <p:val>
                                            <p:strVal val="#ppt_w"/>
                                          </p:val>
                                        </p:tav>
                                      </p:tavLst>
                                    </p:anim>
                                    <p:anim calcmode="lin" valueType="num">
                                      <p:cBhvr>
                                        <p:cTn id="30" dur="350" fill="hold"/>
                                        <p:tgtEl>
                                          <p:spTgt spid="15"/>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27"/>
                                            </p:cond>
                                          </p:stCondLst>
                                          <p:endCondLst>
                                            <p:cond evt="onStopAudio" delay="0">
                                              <p:tgtEl>
                                                <p:sldTgt/>
                                              </p:tgtEl>
                                            </p:cond>
                                          </p:endCondLst>
                                        </p:cTn>
                                        <p:tgtEl>
                                          <p:sndTgt r:embed="rId4" name="Lose All Pts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401258" y="762447"/>
            <a:ext cx="8214108"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…but, don’t have</a:t>
            </a:r>
          </a:p>
          <a:p>
            <a:pPr algn="ctr">
              <a:lnSpc>
                <a:spcPct val="80000"/>
              </a:lnSpc>
            </a:pPr>
            <a:r>
              <a:rPr lang="en-US" sz="9600" b="1" dirty="0">
                <a:ln w="38100">
                  <a:solidFill>
                    <a:schemeClr val="bg1"/>
                  </a:solidFill>
                  <a:prstDash val="solid"/>
                </a:ln>
                <a:solidFill>
                  <a:schemeClr val="accent6"/>
                </a:solidFill>
                <a:effectLst>
                  <a:outerShdw blurRad="12700" dist="38100" dir="2700000" algn="tl" rotWithShape="0">
                    <a:schemeClr val="accent6">
                      <a:lumMod val="60000"/>
                      <a:lumOff val="40000"/>
                    </a:schemeClr>
                  </a:outerShdw>
                </a:effectLst>
                <a:latin typeface="Curse Casual" panose="020B0606020101010101" pitchFamily="34" charset="0"/>
              </a:rPr>
              <a:t>bad luck </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like Billy.</a:t>
            </a:r>
          </a:p>
        </p:txBody>
      </p:sp>
      <p:pic>
        <p:nvPicPr>
          <p:cNvPr id="6"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7082" y="443919"/>
            <a:ext cx="2644271" cy="6094839"/>
          </a:xfrm>
          <a:prstGeom prst="rect">
            <a:avLst/>
          </a:prstGeom>
        </p:spPr>
      </p:pic>
      <p:pic>
        <p:nvPicPr>
          <p:cNvPr id="5" name="Worried Bill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8282" y="443918"/>
            <a:ext cx="1974474" cy="6094841"/>
          </a:xfrm>
          <a:prstGeom prst="rect">
            <a:avLst/>
          </a:prstGeom>
        </p:spPr>
      </p:pic>
    </p:spTree>
    <p:extLst>
      <p:ext uri="{BB962C8B-B14F-4D97-AF65-F5344CB8AC3E}">
        <p14:creationId xmlns:p14="http://schemas.microsoft.com/office/powerpoint/2010/main" val="143632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grpSp>
        <p:nvGrpSpPr>
          <p:cNvPr id="17" name="Bomb Card"/>
          <p:cNvGrpSpPr/>
          <p:nvPr/>
        </p:nvGrpSpPr>
        <p:grpSpPr>
          <a:xfrm>
            <a:off x="1270321" y="605892"/>
            <a:ext cx="4212701" cy="5718544"/>
            <a:chOff x="5208636" y="569728"/>
            <a:chExt cx="4212701" cy="5718544"/>
          </a:xfrm>
        </p:grpSpPr>
        <p:pic>
          <p:nvPicPr>
            <p:cNvPr id="18" name="Card"/>
            <p:cNvPicPr>
              <a:picLocks noChangeAspect="1"/>
            </p:cNvPicPr>
            <p:nvPr/>
          </p:nvPicPr>
          <p:blipFill>
            <a:blip r:embed="rId6"/>
            <a:stretch>
              <a:fillRect/>
            </a:stretch>
          </p:blipFill>
          <p:spPr>
            <a:xfrm>
              <a:off x="5208636" y="569728"/>
              <a:ext cx="4212701" cy="5718544"/>
            </a:xfrm>
            <a:prstGeom prst="rect">
              <a:avLst/>
            </a:prstGeom>
          </p:spPr>
        </p:pic>
        <p:sp>
          <p:nvSpPr>
            <p:cNvPr id="19" name="TextBox 18"/>
            <p:cNvSpPr txBox="1"/>
            <p:nvPr/>
          </p:nvSpPr>
          <p:spPr>
            <a:xfrm>
              <a:off x="6047569" y="643620"/>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sp>
          <p:nvSpPr>
            <p:cNvPr id="20" name="TextBox 19"/>
            <p:cNvSpPr txBox="1"/>
            <p:nvPr/>
          </p:nvSpPr>
          <p:spPr>
            <a:xfrm rot="10800000">
              <a:off x="7064380" y="5388017"/>
              <a:ext cx="1491114"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BOMB!</a:t>
              </a:r>
              <a:endParaRPr lang="en-US" sz="4800" dirty="0">
                <a:solidFill>
                  <a:schemeClr val="bg1">
                    <a:lumMod val="75000"/>
                  </a:schemeClr>
                </a:solidFill>
                <a:latin typeface="Curse Casual" panose="020B0606020101010101" pitchFamily="34" charset="0"/>
              </a:endParaRPr>
            </a:p>
          </p:txBody>
        </p:sp>
      </p:grpSp>
      <p:pic>
        <p:nvPicPr>
          <p:cNvPr id="3" name="Back to Home Button" descr="Exploding Kittens, Inc - GetApkApps.com">
            <a:hlinkClick r:id="rId7" action="ppaction://hlinksldjump"/>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45091" y="5833739"/>
            <a:ext cx="1024261" cy="102426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3-Point Card"/>
          <p:cNvGrpSpPr/>
          <p:nvPr/>
        </p:nvGrpSpPr>
        <p:grpSpPr>
          <a:xfrm>
            <a:off x="1245935" y="605892"/>
            <a:ext cx="4261473" cy="5718544"/>
            <a:chOff x="5302037" y="569728"/>
            <a:chExt cx="4261473" cy="5718544"/>
          </a:xfrm>
        </p:grpSpPr>
        <p:pic>
          <p:nvPicPr>
            <p:cNvPr id="10" name="Card"/>
            <p:cNvPicPr>
              <a:picLocks noChangeAspect="1"/>
            </p:cNvPicPr>
            <p:nvPr/>
          </p:nvPicPr>
          <p:blipFill>
            <a:blip r:embed="rId9"/>
            <a:stretch>
              <a:fillRect/>
            </a:stretch>
          </p:blipFill>
          <p:spPr>
            <a:xfrm>
              <a:off x="5302037" y="569728"/>
              <a:ext cx="4261473" cy="5718544"/>
            </a:xfrm>
            <a:prstGeom prst="rect">
              <a:avLst/>
            </a:prstGeom>
          </p:spPr>
        </p:pic>
        <p:sp>
          <p:nvSpPr>
            <p:cNvPr id="11" name="TextBox 10"/>
            <p:cNvSpPr txBox="1"/>
            <p:nvPr/>
          </p:nvSpPr>
          <p:spPr>
            <a:xfrm>
              <a:off x="6163133" y="644160"/>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sp>
          <p:nvSpPr>
            <p:cNvPr id="12" name="TextBox 11"/>
            <p:cNvSpPr txBox="1"/>
            <p:nvPr/>
          </p:nvSpPr>
          <p:spPr>
            <a:xfrm rot="10800000">
              <a:off x="6238761" y="5352337"/>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+3 </a:t>
              </a:r>
              <a:r>
                <a:rPr lang="en-US" sz="4800" dirty="0">
                  <a:solidFill>
                    <a:schemeClr val="bg1">
                      <a:lumMod val="75000"/>
                    </a:schemeClr>
                  </a:solidFill>
                  <a:latin typeface="Curse Casual" panose="020B0606020101010101" pitchFamily="34" charset="0"/>
                </a:rPr>
                <a:t>POINTS</a:t>
              </a:r>
            </a:p>
          </p:txBody>
        </p:sp>
      </p:grpSp>
      <p:grpSp>
        <p:nvGrpSpPr>
          <p:cNvPr id="4" name="2-Point Card"/>
          <p:cNvGrpSpPr/>
          <p:nvPr/>
        </p:nvGrpSpPr>
        <p:grpSpPr>
          <a:xfrm>
            <a:off x="1270321" y="605892"/>
            <a:ext cx="4212701" cy="5718544"/>
            <a:chOff x="5339507" y="569728"/>
            <a:chExt cx="4212701" cy="5718544"/>
          </a:xfrm>
        </p:grpSpPr>
        <p:pic>
          <p:nvPicPr>
            <p:cNvPr id="5" name="Card"/>
            <p:cNvPicPr>
              <a:picLocks noChangeAspect="1"/>
            </p:cNvPicPr>
            <p:nvPr/>
          </p:nvPicPr>
          <p:blipFill>
            <a:blip r:embed="rId10"/>
            <a:stretch>
              <a:fillRect/>
            </a:stretch>
          </p:blipFill>
          <p:spPr>
            <a:xfrm>
              <a:off x="5339507" y="569728"/>
              <a:ext cx="4212701" cy="5718544"/>
            </a:xfrm>
            <a:prstGeom prst="rect">
              <a:avLst/>
            </a:prstGeom>
          </p:spPr>
        </p:pic>
        <p:sp>
          <p:nvSpPr>
            <p:cNvPr id="6" name="TextBox 5"/>
            <p:cNvSpPr txBox="1"/>
            <p:nvPr/>
          </p:nvSpPr>
          <p:spPr>
            <a:xfrm>
              <a:off x="6170026" y="621709"/>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sp>
          <p:nvSpPr>
            <p:cNvPr id="8" name="TextBox 7"/>
            <p:cNvSpPr txBox="1"/>
            <p:nvPr/>
          </p:nvSpPr>
          <p:spPr>
            <a:xfrm rot="10800000">
              <a:off x="6245654" y="5382138"/>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+2 </a:t>
              </a:r>
              <a:r>
                <a:rPr lang="en-US" sz="4800" dirty="0">
                  <a:solidFill>
                    <a:schemeClr val="bg1">
                      <a:lumMod val="75000"/>
                    </a:schemeClr>
                  </a:solidFill>
                  <a:latin typeface="Curse Casual" panose="020B0606020101010101" pitchFamily="34" charset="0"/>
                </a:rPr>
                <a:t>POINTS</a:t>
              </a:r>
            </a:p>
          </p:txBody>
        </p:sp>
      </p:grpSp>
      <p:grpSp>
        <p:nvGrpSpPr>
          <p:cNvPr id="13" name="5-Point Card"/>
          <p:cNvGrpSpPr/>
          <p:nvPr/>
        </p:nvGrpSpPr>
        <p:grpSpPr>
          <a:xfrm>
            <a:off x="1270321" y="605892"/>
            <a:ext cx="4212701" cy="5718544"/>
            <a:chOff x="5522394" y="668570"/>
            <a:chExt cx="4212701" cy="5718544"/>
          </a:xfrm>
        </p:grpSpPr>
        <p:pic>
          <p:nvPicPr>
            <p:cNvPr id="14" name="Card"/>
            <p:cNvPicPr>
              <a:picLocks noChangeAspect="1"/>
            </p:cNvPicPr>
            <p:nvPr/>
          </p:nvPicPr>
          <p:blipFill>
            <a:blip r:embed="rId11"/>
            <a:stretch>
              <a:fillRect/>
            </a:stretch>
          </p:blipFill>
          <p:spPr>
            <a:xfrm>
              <a:off x="5522394" y="668570"/>
              <a:ext cx="4212701" cy="5718544"/>
            </a:xfrm>
            <a:prstGeom prst="rect">
              <a:avLst/>
            </a:prstGeom>
          </p:spPr>
        </p:pic>
        <p:sp>
          <p:nvSpPr>
            <p:cNvPr id="15" name="TextBox 14"/>
            <p:cNvSpPr txBox="1"/>
            <p:nvPr/>
          </p:nvSpPr>
          <p:spPr>
            <a:xfrm>
              <a:off x="6342422" y="739274"/>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sp>
          <p:nvSpPr>
            <p:cNvPr id="16" name="TextBox 15"/>
            <p:cNvSpPr txBox="1"/>
            <p:nvPr/>
          </p:nvSpPr>
          <p:spPr>
            <a:xfrm rot="10800000">
              <a:off x="6418050" y="5421325"/>
              <a:ext cx="2459328" cy="830997"/>
            </a:xfrm>
            <a:prstGeom prst="rect">
              <a:avLst/>
            </a:prstGeom>
            <a:noFill/>
          </p:spPr>
          <p:txBody>
            <a:bodyPr wrap="none" rtlCol="0">
              <a:spAutoFit/>
            </a:bodyPr>
            <a:lstStyle/>
            <a:p>
              <a:r>
                <a:rPr lang="en-US" sz="4800" dirty="0">
                  <a:solidFill>
                    <a:srgbClr val="000000"/>
                  </a:solidFill>
                  <a:latin typeface="Curse Casual" panose="020B0606020101010101" pitchFamily="34" charset="0"/>
                </a:rPr>
                <a:t>+5 </a:t>
              </a:r>
              <a:r>
                <a:rPr lang="en-US" sz="4800" dirty="0">
                  <a:solidFill>
                    <a:schemeClr val="bg1">
                      <a:lumMod val="75000"/>
                    </a:schemeClr>
                  </a:solidFill>
                  <a:latin typeface="Curse Casual" panose="020B0606020101010101" pitchFamily="34" charset="0"/>
                </a:rPr>
                <a:t>POINTS</a:t>
              </a:r>
            </a:p>
          </p:txBody>
        </p:sp>
      </p:grpSp>
      <p:pic>
        <p:nvPicPr>
          <p:cNvPr id="21" name="Back of Card"/>
          <p:cNvPicPr>
            <a:picLocks noChangeAspect="1"/>
          </p:cNvPicPr>
          <p:nvPr/>
        </p:nvPicPr>
        <p:blipFill>
          <a:blip r:embed="rId12"/>
          <a:stretch>
            <a:fillRect/>
          </a:stretch>
        </p:blipFill>
        <p:spPr>
          <a:xfrm>
            <a:off x="1233742" y="538831"/>
            <a:ext cx="4285859" cy="5852667"/>
          </a:xfrm>
          <a:prstGeom prst="rect">
            <a:avLst/>
          </a:prstGeom>
        </p:spPr>
      </p:pic>
      <p:sp>
        <p:nvSpPr>
          <p:cNvPr id="22" name="Points Header"/>
          <p:cNvSpPr txBox="1"/>
          <p:nvPr/>
        </p:nvSpPr>
        <p:spPr>
          <a:xfrm>
            <a:off x="6061070" y="1819684"/>
            <a:ext cx="5868864" cy="784830"/>
          </a:xfrm>
          <a:prstGeom prst="rect">
            <a:avLst/>
          </a:prstGeom>
          <a:noFill/>
        </p:spPr>
        <p:txBody>
          <a:bodyPr wrap="square" rtlCol="0" anchor="ctr">
            <a:spAutoFit/>
          </a:bodyPr>
          <a:lstStyle/>
          <a:p>
            <a:pPr lvl="0" algn="ctr">
              <a:lnSpc>
                <a:spcPct val="75000"/>
              </a:lnSpc>
            </a:pPr>
            <a:r>
              <a:rPr lang="en-US" sz="6000" dirty="0">
                <a:solidFill>
                  <a:prstClr val="white"/>
                </a:solidFill>
                <a:latin typeface="Curse Casual" panose="020B0606020101010101" pitchFamily="34" charset="0"/>
              </a:rPr>
              <a:t>Total Points:</a:t>
            </a:r>
            <a:endParaRPr lang="en-US" sz="9600" dirty="0">
              <a:solidFill>
                <a:schemeClr val="bg1"/>
              </a:solidFill>
              <a:effectLst>
                <a:glow rad="139700">
                  <a:schemeClr val="accent2">
                    <a:lumMod val="75000"/>
                    <a:alpha val="85000"/>
                  </a:schemeClr>
                </a:glow>
              </a:effectLst>
              <a:latin typeface="Curse Casual" panose="020B0606020101010101" pitchFamily="34" charset="0"/>
            </a:endParaRPr>
          </a:p>
        </p:txBody>
      </p:sp>
      <p:sp>
        <p:nvSpPr>
          <p:cNvPr id="23"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0</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4"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5</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5" name="Points"/>
          <p:cNvSpPr/>
          <p:nvPr/>
        </p:nvSpPr>
        <p:spPr>
          <a:xfrm>
            <a:off x="7992475" y="2016018"/>
            <a:ext cx="2006054"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7</a:t>
            </a:r>
            <a:endParaRPr lang="en-US" sz="23900" dirty="0">
              <a:solidFill>
                <a:prstClr val="white"/>
              </a:solidFill>
              <a:effectLst>
                <a:glow rad="152400">
                  <a:srgbClr val="99120F">
                    <a:alpha val="63000"/>
                  </a:srgbClr>
                </a:glow>
              </a:effectLst>
              <a:latin typeface="Curse Casual" panose="020B0606020101010101" pitchFamily="34" charset="0"/>
            </a:endParaRPr>
          </a:p>
        </p:txBody>
      </p:sp>
      <p:sp>
        <p:nvSpPr>
          <p:cNvPr id="26" name="Points"/>
          <p:cNvSpPr/>
          <p:nvPr/>
        </p:nvSpPr>
        <p:spPr>
          <a:xfrm>
            <a:off x="7522708" y="2016018"/>
            <a:ext cx="2945587" cy="3770263"/>
          </a:xfrm>
          <a:prstGeom prst="rect">
            <a:avLst/>
          </a:prstGeom>
        </p:spPr>
        <p:txBody>
          <a:bodyPr wrap="square">
            <a:spAutoFit/>
          </a:bodyPr>
          <a:lstStyle/>
          <a:p>
            <a:pPr lvl="0" algn="ctr"/>
            <a:r>
              <a:rPr lang="en-US" sz="23900" dirty="0">
                <a:gradFill flip="none" rotWithShape="1">
                  <a:gsLst>
                    <a:gs pos="29000">
                      <a:srgbClr val="F8DC31"/>
                    </a:gs>
                    <a:gs pos="70000">
                      <a:srgbClr val="F15F29"/>
                    </a:gs>
                  </a:gsLst>
                  <a:lin ang="16200000" scaled="1"/>
                  <a:tileRect/>
                </a:gradFill>
                <a:effectLst>
                  <a:glow rad="152400">
                    <a:srgbClr val="99120F">
                      <a:alpha val="63000"/>
                    </a:srgbClr>
                  </a:glow>
                </a:effectLst>
                <a:latin typeface="Curse Casual" panose="020B0606020101010101" pitchFamily="34" charset="0"/>
              </a:rPr>
              <a:t>10</a:t>
            </a:r>
            <a:endParaRPr lang="en-US" sz="23900" dirty="0">
              <a:solidFill>
                <a:prstClr val="white"/>
              </a:solidFill>
              <a:effectLst>
                <a:glow rad="152400">
                  <a:srgbClr val="99120F">
                    <a:alpha val="63000"/>
                  </a:srgbClr>
                </a:glow>
              </a:effectLst>
              <a:latin typeface="Curse Casual" panose="020B0606020101010101" pitchFamily="34" charset="0"/>
            </a:endParaRPr>
          </a:p>
        </p:txBody>
      </p:sp>
    </p:spTree>
    <p:extLst>
      <p:ext uri="{BB962C8B-B14F-4D97-AF65-F5344CB8AC3E}">
        <p14:creationId xmlns:p14="http://schemas.microsoft.com/office/powerpoint/2010/main" val="2150262726"/>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8" fill="hold" nodeType="clickEffect">
                                  <p:stCondLst>
                                    <p:cond delay="0"/>
                                  </p:stCondLst>
                                  <p:childTnLst>
                                    <p:anim calcmode="lin" valueType="num">
                                      <p:cBhvr additive="base">
                                        <p:cTn id="6" dur="500"/>
                                        <p:tgtEl>
                                          <p:spTgt spid="21"/>
                                        </p:tgtEl>
                                        <p:attrNameLst>
                                          <p:attrName>ppt_x</p:attrName>
                                        </p:attrNameLst>
                                      </p:cBhvr>
                                      <p:tavLst>
                                        <p:tav tm="0">
                                          <p:val>
                                            <p:strVal val="ppt_x"/>
                                          </p:val>
                                        </p:tav>
                                        <p:tav tm="100000">
                                          <p:val>
                                            <p:strVal val="0-ppt_w/2"/>
                                          </p:val>
                                        </p:tav>
                                      </p:tavLst>
                                    </p:anim>
                                    <p:anim calcmode="lin" valueType="num">
                                      <p:cBhvr additive="base">
                                        <p:cTn id="7" dur="500"/>
                                        <p:tgtEl>
                                          <p:spTgt spid="21"/>
                                        </p:tgtEl>
                                        <p:attrNameLst>
                                          <p:attrName>ppt_y</p:attrName>
                                        </p:attrNameLst>
                                      </p:cBhvr>
                                      <p:tavLst>
                                        <p:tav tm="0">
                                          <p:val>
                                            <p:strVal val="ppt_y"/>
                                          </p:val>
                                        </p:tav>
                                        <p:tav tm="100000">
                                          <p:val>
                                            <p:strVal val="ppt_y"/>
                                          </p:val>
                                        </p:tav>
                                      </p:tavLst>
                                    </p:anim>
                                    <p:set>
                                      <p:cBhvr>
                                        <p:cTn id="8" dur="1" fill="hold">
                                          <p:stCondLst>
                                            <p:cond delay="499"/>
                                          </p:stCondLst>
                                        </p:cTn>
                                        <p:tgtEl>
                                          <p:spTgt spid="21"/>
                                        </p:tgtEl>
                                        <p:attrNameLst>
                                          <p:attrName>style.visibility</p:attrName>
                                        </p:attrNameLst>
                                      </p:cBhvr>
                                      <p:to>
                                        <p:strVal val="hidden"/>
                                      </p:to>
                                    </p:set>
                                  </p:childTnLst>
                                  <p:subTnLst>
                                    <p:audio>
                                      <p:cMediaNode>
                                        <p:cTn display="0" masterRel="sameClick">
                                          <p:stCondLst>
                                            <p:cond evt="begin" delay="0">
                                              <p:tn val="5"/>
                                            </p:cond>
                                          </p:stCondLst>
                                          <p:endCondLst>
                                            <p:cond evt="onStopAudio" delay="0">
                                              <p:tgtEl>
                                                <p:sldTgt/>
                                              </p:tgtEl>
                                            </p:cond>
                                          </p:endCondLst>
                                        </p:cTn>
                                        <p:tgtEl>
                                          <p:sndTgt r:embed="rId3" name="Card Slide SFX.wav"/>
                                        </p:tgtEl>
                                      </p:cMediaNode>
                                    </p:audio>
                                  </p:sub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23"/>
                                        </p:tgtEl>
                                      </p:cBhvr>
                                    </p:animEffect>
                                    <p:set>
                                      <p:cBhvr>
                                        <p:cTn id="13" dur="1" fill="hold">
                                          <p:stCondLst>
                                            <p:cond delay="499"/>
                                          </p:stCondLst>
                                        </p:cTn>
                                        <p:tgtEl>
                                          <p:spTgt spid="23"/>
                                        </p:tgtEl>
                                        <p:attrNameLst>
                                          <p:attrName>style.visibility</p:attrName>
                                        </p:attrNameLst>
                                      </p:cBhvr>
                                      <p:to>
                                        <p:strVal val="hidden"/>
                                      </p:to>
                                    </p:set>
                                  </p:childTnLst>
                                </p:cTn>
                              </p:par>
                              <p:par>
                                <p:cTn id="14" presetID="10" presetClass="entr" presetSubtype="0" fill="hold" grpId="1"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xit" presetSubtype="8" fill="hold" nodeType="clickEffect">
                                  <p:stCondLst>
                                    <p:cond delay="0"/>
                                  </p:stCondLst>
                                  <p:childTnLst>
                                    <p:anim calcmode="lin" valueType="num">
                                      <p:cBhvr additive="base">
                                        <p:cTn id="20" dur="500"/>
                                        <p:tgtEl>
                                          <p:spTgt spid="13"/>
                                        </p:tgtEl>
                                        <p:attrNameLst>
                                          <p:attrName>ppt_x</p:attrName>
                                        </p:attrNameLst>
                                      </p:cBhvr>
                                      <p:tavLst>
                                        <p:tav tm="0">
                                          <p:val>
                                            <p:strVal val="ppt_x"/>
                                          </p:val>
                                        </p:tav>
                                        <p:tav tm="100000">
                                          <p:val>
                                            <p:strVal val="0-ppt_w/2"/>
                                          </p:val>
                                        </p:tav>
                                      </p:tavLst>
                                    </p:anim>
                                    <p:anim calcmode="lin" valueType="num">
                                      <p:cBhvr additive="base">
                                        <p:cTn id="21" dur="500"/>
                                        <p:tgtEl>
                                          <p:spTgt spid="13"/>
                                        </p:tgtEl>
                                        <p:attrNameLst>
                                          <p:attrName>ppt_y</p:attrName>
                                        </p:attrNameLst>
                                      </p:cBhvr>
                                      <p:tavLst>
                                        <p:tav tm="0">
                                          <p:val>
                                            <p:strVal val="ppt_y"/>
                                          </p:val>
                                        </p:tav>
                                        <p:tav tm="100000">
                                          <p:val>
                                            <p:strVal val="ppt_y"/>
                                          </p:val>
                                        </p:tav>
                                      </p:tavLst>
                                    </p:anim>
                                    <p:set>
                                      <p:cBhvr>
                                        <p:cTn id="22" dur="1" fill="hold">
                                          <p:stCondLst>
                                            <p:cond delay="499"/>
                                          </p:stCondLst>
                                        </p:cTn>
                                        <p:tgtEl>
                                          <p:spTgt spid="13"/>
                                        </p:tgtEl>
                                        <p:attrNameLst>
                                          <p:attrName>style.visibility</p:attrName>
                                        </p:attrNameLst>
                                      </p:cBhvr>
                                      <p:to>
                                        <p:strVal val="hidden"/>
                                      </p:to>
                                    </p:set>
                                  </p:childTnLst>
                                  <p:subTnLst>
                                    <p:audio>
                                      <p:cMediaNode>
                                        <p:cTn display="0" masterRel="sameClick">
                                          <p:stCondLst>
                                            <p:cond evt="begin" delay="0">
                                              <p:tn val="19"/>
                                            </p:cond>
                                          </p:stCondLst>
                                          <p:endCondLst>
                                            <p:cond evt="onStopAudio" delay="0">
                                              <p:tgtEl>
                                                <p:sldTgt/>
                                              </p:tgtEl>
                                            </p:cond>
                                          </p:endCondLst>
                                        </p:cTn>
                                        <p:tgtEl>
                                          <p:sndTgt r:embed="rId3" name="Card Slide SFX.wav"/>
                                        </p:tgtEl>
                                      </p:cMediaNode>
                                    </p:audio>
                                  </p:subTnLst>
                                </p:cTn>
                              </p:par>
                              <p:par>
                                <p:cTn id="23" presetID="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0" presetClass="exit" presetSubtype="0" fill="hold" grpId="0" nodeType="withEffect">
                                  <p:stCondLst>
                                    <p:cond delay="0"/>
                                  </p:stCondLst>
                                  <p:childTnLst>
                                    <p:animEffect transition="out" filter="fade">
                                      <p:cBhvr>
                                        <p:cTn id="26" dur="500"/>
                                        <p:tgtEl>
                                          <p:spTgt spid="24"/>
                                        </p:tgtEl>
                                      </p:cBhvr>
                                    </p:animEffect>
                                    <p:set>
                                      <p:cBhvr>
                                        <p:cTn id="27" dur="1" fill="hold">
                                          <p:stCondLst>
                                            <p:cond delay="499"/>
                                          </p:stCondLst>
                                        </p:cTn>
                                        <p:tgtEl>
                                          <p:spTgt spid="24"/>
                                        </p:tgtEl>
                                        <p:attrNameLst>
                                          <p:attrName>style.visibility</p:attrName>
                                        </p:attrNameLst>
                                      </p:cBhvr>
                                      <p:to>
                                        <p:strVal val="hidden"/>
                                      </p:to>
                                    </p:set>
                                  </p:childTnLst>
                                </p:cTn>
                              </p:par>
                              <p:par>
                                <p:cTn id="28" presetID="10" presetClass="entr" presetSubtype="0" fill="hold" grpId="1"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xit" presetSubtype="8" fill="hold" nodeType="clickEffect">
                                  <p:stCondLst>
                                    <p:cond delay="0"/>
                                  </p:stCondLst>
                                  <p:childTnLst>
                                    <p:anim calcmode="lin" valueType="num">
                                      <p:cBhvr additive="base">
                                        <p:cTn id="34" dur="500"/>
                                        <p:tgtEl>
                                          <p:spTgt spid="4"/>
                                        </p:tgtEl>
                                        <p:attrNameLst>
                                          <p:attrName>ppt_x</p:attrName>
                                        </p:attrNameLst>
                                      </p:cBhvr>
                                      <p:tavLst>
                                        <p:tav tm="0">
                                          <p:val>
                                            <p:strVal val="ppt_x"/>
                                          </p:val>
                                        </p:tav>
                                        <p:tav tm="100000">
                                          <p:val>
                                            <p:strVal val="0-ppt_w/2"/>
                                          </p:val>
                                        </p:tav>
                                      </p:tavLst>
                                    </p:anim>
                                    <p:anim calcmode="lin" valueType="num">
                                      <p:cBhvr additive="base">
                                        <p:cTn id="35" dur="500"/>
                                        <p:tgtEl>
                                          <p:spTgt spid="4"/>
                                        </p:tgtEl>
                                        <p:attrNameLst>
                                          <p:attrName>ppt_y</p:attrName>
                                        </p:attrNameLst>
                                      </p:cBhvr>
                                      <p:tavLst>
                                        <p:tav tm="0">
                                          <p:val>
                                            <p:strVal val="ppt_y"/>
                                          </p:val>
                                        </p:tav>
                                        <p:tav tm="100000">
                                          <p:val>
                                            <p:strVal val="ppt_y"/>
                                          </p:val>
                                        </p:tav>
                                      </p:tavLst>
                                    </p:anim>
                                    <p:set>
                                      <p:cBhvr>
                                        <p:cTn id="36" dur="1" fill="hold">
                                          <p:stCondLst>
                                            <p:cond delay="499"/>
                                          </p:stCondLst>
                                        </p:cTn>
                                        <p:tgtEl>
                                          <p:spTgt spid="4"/>
                                        </p:tgtEl>
                                        <p:attrNameLst>
                                          <p:attrName>style.visibility</p:attrName>
                                        </p:attrNameLst>
                                      </p:cBhvr>
                                      <p:to>
                                        <p:strVal val="hidden"/>
                                      </p:to>
                                    </p:set>
                                  </p:childTnLst>
                                  <p:subTnLst>
                                    <p:audio>
                                      <p:cMediaNode>
                                        <p:cTn display="0" masterRel="sameClick">
                                          <p:stCondLst>
                                            <p:cond evt="begin" delay="0">
                                              <p:tn val="33"/>
                                            </p:cond>
                                          </p:stCondLst>
                                          <p:endCondLst>
                                            <p:cond evt="onStopAudio" delay="0">
                                              <p:tgtEl>
                                                <p:sldTgt/>
                                              </p:tgtEl>
                                            </p:cond>
                                          </p:endCondLst>
                                        </p:cTn>
                                        <p:tgtEl>
                                          <p:sndTgt r:embed="rId3" name="Card Slide SFX.wav"/>
                                        </p:tgtEl>
                                      </p:cMediaNode>
                                    </p:audio>
                                  </p:sub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0" presetClass="exit" presetSubtype="0" fill="hold" grpId="0" nodeType="withEffect">
                                  <p:stCondLst>
                                    <p:cond delay="0"/>
                                  </p:stCondLst>
                                  <p:childTnLst>
                                    <p:animEffect transition="out" filter="fad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xit" presetSubtype="8" fill="hold" nodeType="clickEffect">
                                  <p:stCondLst>
                                    <p:cond delay="0"/>
                                  </p:stCondLst>
                                  <p:childTnLst>
                                    <p:anim calcmode="lin" valueType="num">
                                      <p:cBhvr additive="base">
                                        <p:cTn id="48" dur="500"/>
                                        <p:tgtEl>
                                          <p:spTgt spid="9"/>
                                        </p:tgtEl>
                                        <p:attrNameLst>
                                          <p:attrName>ppt_x</p:attrName>
                                        </p:attrNameLst>
                                      </p:cBhvr>
                                      <p:tavLst>
                                        <p:tav tm="0">
                                          <p:val>
                                            <p:strVal val="ppt_x"/>
                                          </p:val>
                                        </p:tav>
                                        <p:tav tm="100000">
                                          <p:val>
                                            <p:strVal val="0-ppt_w/2"/>
                                          </p:val>
                                        </p:tav>
                                      </p:tavLst>
                                    </p:anim>
                                    <p:anim calcmode="lin" valueType="num">
                                      <p:cBhvr additive="base">
                                        <p:cTn id="49" dur="500"/>
                                        <p:tgtEl>
                                          <p:spTgt spid="9"/>
                                        </p:tgtEl>
                                        <p:attrNameLst>
                                          <p:attrName>ppt_y</p:attrName>
                                        </p:attrNameLst>
                                      </p:cBhvr>
                                      <p:tavLst>
                                        <p:tav tm="0">
                                          <p:val>
                                            <p:strVal val="ppt_y"/>
                                          </p:val>
                                        </p:tav>
                                        <p:tav tm="100000">
                                          <p:val>
                                            <p:strVal val="ppt_y"/>
                                          </p:val>
                                        </p:tav>
                                      </p:tavLst>
                                    </p:anim>
                                    <p:set>
                                      <p:cBhvr>
                                        <p:cTn id="50" dur="1" fill="hold">
                                          <p:stCondLst>
                                            <p:cond delay="499"/>
                                          </p:stCondLst>
                                        </p:cTn>
                                        <p:tgtEl>
                                          <p:spTgt spid="9"/>
                                        </p:tgtEl>
                                        <p:attrNameLst>
                                          <p:attrName>style.visibility</p:attrName>
                                        </p:attrNameLst>
                                      </p:cBhvr>
                                      <p:to>
                                        <p:strVal val="hidden"/>
                                      </p:to>
                                    </p:set>
                                  </p:childTnLst>
                                  <p:subTnLst>
                                    <p:audio>
                                      <p:cMediaNode>
                                        <p:cTn display="0" masterRel="sameClick">
                                          <p:stCondLst>
                                            <p:cond evt="begin" delay="0">
                                              <p:tn val="47"/>
                                            </p:cond>
                                          </p:stCondLst>
                                          <p:endCondLst>
                                            <p:cond evt="onStopAudio" delay="0">
                                              <p:tgtEl>
                                                <p:sldTgt/>
                                              </p:tgtEl>
                                            </p:cond>
                                          </p:endCondLst>
                                        </p:cTn>
                                        <p:tgtEl>
                                          <p:sndTgt r:embed="rId3" name="Card Slide SFX.wav"/>
                                        </p:tgtEl>
                                      </p:cMediaNode>
                                    </p:audio>
                                  </p:sub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0" presetClass="exit" presetSubtype="0" fill="hold" grpId="0" nodeType="with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ntr" presetSubtype="0" fill="hold" grpId="1"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childTnLst>
                          </p:cTn>
                        </p:par>
                        <p:par>
                          <p:cTn id="59" fill="hold">
                            <p:stCondLst>
                              <p:cond delay="500"/>
                            </p:stCondLst>
                            <p:childTnLst>
                              <p:par>
                                <p:cTn id="60" presetID="32" presetClass="emph" presetSubtype="0" repeatCount="5000" fill="hold" nodeType="afterEffect">
                                  <p:stCondLst>
                                    <p:cond delay="0"/>
                                  </p:stCondLst>
                                  <p:childTnLst>
                                    <p:animRot by="120000">
                                      <p:cBhvr>
                                        <p:cTn id="61" dur="50" fill="hold">
                                          <p:stCondLst>
                                            <p:cond delay="0"/>
                                          </p:stCondLst>
                                        </p:cTn>
                                        <p:tgtEl>
                                          <p:spTgt spid="17"/>
                                        </p:tgtEl>
                                        <p:attrNameLst>
                                          <p:attrName>r</p:attrName>
                                        </p:attrNameLst>
                                      </p:cBhvr>
                                    </p:animRot>
                                    <p:animRot by="-240000">
                                      <p:cBhvr>
                                        <p:cTn id="62" dur="100" fill="hold">
                                          <p:stCondLst>
                                            <p:cond delay="100"/>
                                          </p:stCondLst>
                                        </p:cTn>
                                        <p:tgtEl>
                                          <p:spTgt spid="17"/>
                                        </p:tgtEl>
                                        <p:attrNameLst>
                                          <p:attrName>r</p:attrName>
                                        </p:attrNameLst>
                                      </p:cBhvr>
                                    </p:animRot>
                                    <p:animRot by="240000">
                                      <p:cBhvr>
                                        <p:cTn id="63" dur="100" fill="hold">
                                          <p:stCondLst>
                                            <p:cond delay="200"/>
                                          </p:stCondLst>
                                        </p:cTn>
                                        <p:tgtEl>
                                          <p:spTgt spid="17"/>
                                        </p:tgtEl>
                                        <p:attrNameLst>
                                          <p:attrName>r</p:attrName>
                                        </p:attrNameLst>
                                      </p:cBhvr>
                                    </p:animRot>
                                    <p:animRot by="-240000">
                                      <p:cBhvr>
                                        <p:cTn id="64" dur="100" fill="hold">
                                          <p:stCondLst>
                                            <p:cond delay="300"/>
                                          </p:stCondLst>
                                        </p:cTn>
                                        <p:tgtEl>
                                          <p:spTgt spid="17"/>
                                        </p:tgtEl>
                                        <p:attrNameLst>
                                          <p:attrName>r</p:attrName>
                                        </p:attrNameLst>
                                      </p:cBhvr>
                                    </p:animRot>
                                    <p:animRot by="120000">
                                      <p:cBhvr>
                                        <p:cTn id="65" dur="100" fill="hold">
                                          <p:stCondLst>
                                            <p:cond delay="400"/>
                                          </p:stCondLst>
                                        </p:cTn>
                                        <p:tgtEl>
                                          <p:spTgt spid="17"/>
                                        </p:tgtEl>
                                        <p:attrNameLst>
                                          <p:attrName>r</p:attrName>
                                        </p:attrNameLst>
                                      </p:cBhvr>
                                    </p:animRot>
                                  </p:childTnLst>
                                  <p:subTnLst>
                                    <p:audio>
                                      <p:cMediaNode>
                                        <p:cTn display="0" masterRel="sameClick">
                                          <p:stCondLst>
                                            <p:cond evt="begin" delay="0">
                                              <p:tn val="60"/>
                                            </p:cond>
                                          </p:stCondLst>
                                          <p:endCondLst>
                                            <p:cond evt="onStopAudio" delay="0">
                                              <p:tgtEl>
                                                <p:sldTgt/>
                                              </p:tgtEl>
                                            </p:cond>
                                          </p:endCondLst>
                                        </p:cTn>
                                        <p:tgtEl>
                                          <p:sndTgt r:embed="rId4" name="Exploding Cat SFX.wav"/>
                                        </p:tgtEl>
                                      </p:cMediaNode>
                                    </p:audio>
                                  </p:subTnLst>
                                </p:cTn>
                              </p:par>
                              <p:par>
                                <p:cTn id="66" presetID="32" presetClass="emph" presetSubtype="0" repeatCount="5000" fill="hold" grpId="2" nodeType="withEffect">
                                  <p:stCondLst>
                                    <p:cond delay="0"/>
                                  </p:stCondLst>
                                  <p:childTnLst>
                                    <p:animRot by="120000">
                                      <p:cBhvr>
                                        <p:cTn id="67" dur="50" fill="hold">
                                          <p:stCondLst>
                                            <p:cond delay="0"/>
                                          </p:stCondLst>
                                        </p:cTn>
                                        <p:tgtEl>
                                          <p:spTgt spid="23"/>
                                        </p:tgtEl>
                                        <p:attrNameLst>
                                          <p:attrName>r</p:attrName>
                                        </p:attrNameLst>
                                      </p:cBhvr>
                                    </p:animRot>
                                    <p:animRot by="-240000">
                                      <p:cBhvr>
                                        <p:cTn id="68" dur="100" fill="hold">
                                          <p:stCondLst>
                                            <p:cond delay="100"/>
                                          </p:stCondLst>
                                        </p:cTn>
                                        <p:tgtEl>
                                          <p:spTgt spid="23"/>
                                        </p:tgtEl>
                                        <p:attrNameLst>
                                          <p:attrName>r</p:attrName>
                                        </p:attrNameLst>
                                      </p:cBhvr>
                                    </p:animRot>
                                    <p:animRot by="240000">
                                      <p:cBhvr>
                                        <p:cTn id="69" dur="100" fill="hold">
                                          <p:stCondLst>
                                            <p:cond delay="200"/>
                                          </p:stCondLst>
                                        </p:cTn>
                                        <p:tgtEl>
                                          <p:spTgt spid="23"/>
                                        </p:tgtEl>
                                        <p:attrNameLst>
                                          <p:attrName>r</p:attrName>
                                        </p:attrNameLst>
                                      </p:cBhvr>
                                    </p:animRot>
                                    <p:animRot by="-240000">
                                      <p:cBhvr>
                                        <p:cTn id="70" dur="100" fill="hold">
                                          <p:stCondLst>
                                            <p:cond delay="300"/>
                                          </p:stCondLst>
                                        </p:cTn>
                                        <p:tgtEl>
                                          <p:spTgt spid="23"/>
                                        </p:tgtEl>
                                        <p:attrNameLst>
                                          <p:attrName>r</p:attrName>
                                        </p:attrNameLst>
                                      </p:cBhvr>
                                    </p:animRot>
                                    <p:animRot by="120000">
                                      <p:cBhvr>
                                        <p:cTn id="71" dur="100" fill="hold">
                                          <p:stCondLst>
                                            <p:cond delay="40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3" grpId="1"/>
      <p:bldP spid="23" grpId="2"/>
      <p:bldP spid="24" grpId="0"/>
      <p:bldP spid="24" grpId="1"/>
      <p:bldP spid="25" grpId="0"/>
      <p:bldP spid="25" grpId="1"/>
      <p:bldP spid="26" grpId="0"/>
      <p:bldP spid="26" grpId="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230904925"/>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866897108"/>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grpId="0" nodeType="withEffect">
                                  <p:stCondLst>
                                    <p:cond delay="500"/>
                                  </p:stCondLst>
                                  <p:iterate type="lt">
                                    <p:tmAbs val="70"/>
                                  </p:iterate>
                                  <p:childTnLst>
                                    <p:set>
                                      <p:cBhvr>
                                        <p:cTn id="8" dur="1" fill="hold">
                                          <p:stCondLst>
                                            <p:cond delay="0"/>
                                          </p:stCondLst>
                                        </p:cTn>
                                        <p:tgtEl>
                                          <p:spTgt spid="114"/>
                                        </p:tgtEl>
                                        <p:attrNameLst>
                                          <p:attrName>style.visibility</p:attrName>
                                        </p:attrNameLst>
                                      </p:cBhvr>
                                      <p:to>
                                        <p:strVal val="visible"/>
                                      </p:to>
                                    </p:set>
                                  </p:childTnLst>
                                </p:cTn>
                              </p:par>
                              <p:par>
                                <p:cTn id="9" presetID="10" presetClass="entr" presetSubtype="0" fill="hold" grpId="0" nodeType="withEffect">
                                  <p:stCondLst>
                                    <p:cond delay="5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subTnLst>
                                    <p:audio>
                                      <p:cMediaNode>
                                        <p:cTn display="0" masterRel="sameClick">
                                          <p:stCondLst>
                                            <p:cond evt="begin" delay="0">
                                              <p:tn val="9"/>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4079188811"/>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550105957"/>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extbox"/>
          <p:cNvSpPr/>
          <p:nvPr/>
        </p:nvSpPr>
        <p:spPr>
          <a:xfrm>
            <a:off x="314467" y="786063"/>
            <a:ext cx="11563066" cy="5772002"/>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ct val="90000"/>
              </a:lnSpc>
              <a:buSzPct val="80000"/>
              <a:buFont typeface="Wingdings" panose="05000000000000000000" pitchFamily="2" charset="2"/>
              <a:buChar char="§"/>
            </a:pPr>
            <a:endParaRPr lang="en-US" sz="4800" dirty="0">
              <a:solidFill>
                <a:schemeClr val="tx1">
                  <a:lumMod val="75000"/>
                  <a:lumOff val="25000"/>
                </a:schemeClr>
              </a:solidFill>
              <a:latin typeface="Curse Casual" panose="020B0606020101010101" pitchFamily="34" charset="0"/>
            </a:endParaRPr>
          </a:p>
        </p:txBody>
      </p:sp>
      <p:sp>
        <p:nvSpPr>
          <p:cNvPr id="7" name="Title"/>
          <p:cNvSpPr txBox="1"/>
          <p:nvPr/>
        </p:nvSpPr>
        <p:spPr>
          <a:xfrm>
            <a:off x="3466915" y="148965"/>
            <a:ext cx="5258171" cy="1274195"/>
          </a:xfrm>
          <a:prstGeom prst="rect">
            <a:avLst/>
          </a:prstGeom>
          <a:noFill/>
        </p:spPr>
        <p:txBody>
          <a:bodyPr wrap="none" rtlCol="0">
            <a:spAutoFit/>
          </a:bodyPr>
          <a:lstStyle/>
          <a:p>
            <a:pP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How to Play</a:t>
            </a:r>
          </a:p>
        </p:txBody>
      </p:sp>
      <p:sp>
        <p:nvSpPr>
          <p:cNvPr id="2" name="Instructions"/>
          <p:cNvSpPr/>
          <p:nvPr/>
        </p:nvSpPr>
        <p:spPr>
          <a:xfrm>
            <a:off x="1243263" y="1423160"/>
            <a:ext cx="10186737" cy="4745915"/>
          </a:xfrm>
          <a:prstGeom prst="rect">
            <a:avLst/>
          </a:prstGeom>
        </p:spPr>
        <p:txBody>
          <a:bodyPr wrap="square">
            <a:spAutoFit/>
          </a:bodyPr>
          <a:lstStyle/>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Everyone stands up.</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One person reads the word or sentence </a:t>
            </a:r>
            <a:br>
              <a:rPr lang="en-US" sz="4800" dirty="0">
                <a:solidFill>
                  <a:srgbClr val="000000">
                    <a:lumMod val="75000"/>
                    <a:lumOff val="25000"/>
                  </a:srgbClr>
                </a:solidFill>
                <a:latin typeface="Curse Casual" panose="020B0606020101010101" pitchFamily="34" charset="0"/>
              </a:rPr>
            </a:br>
            <a:r>
              <a:rPr lang="en-US" sz="4800" dirty="0">
                <a:solidFill>
                  <a:srgbClr val="000000">
                    <a:lumMod val="75000"/>
                    <a:lumOff val="25000"/>
                  </a:srgbClr>
                </a:solidFill>
                <a:latin typeface="Curse Casual" panose="020B0606020101010101" pitchFamily="34" charset="0"/>
              </a:rPr>
              <a:t>on the screen.</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Then, the next person goes.</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If Billy is struck by lightning when</a:t>
            </a:r>
            <a:br>
              <a:rPr lang="en-US" sz="4800" dirty="0">
                <a:solidFill>
                  <a:srgbClr val="000000">
                    <a:lumMod val="75000"/>
                    <a:lumOff val="25000"/>
                  </a:srgbClr>
                </a:solidFill>
                <a:latin typeface="Curse Casual" panose="020B0606020101010101" pitchFamily="34" charset="0"/>
              </a:rPr>
            </a:br>
            <a:r>
              <a:rPr lang="en-US" sz="4800" dirty="0">
                <a:solidFill>
                  <a:srgbClr val="000000">
                    <a:lumMod val="75000"/>
                    <a:lumOff val="25000"/>
                  </a:srgbClr>
                </a:solidFill>
                <a:latin typeface="Curse Casual" panose="020B0606020101010101" pitchFamily="34" charset="0"/>
              </a:rPr>
              <a:t>you’re reading, you’re out (sit down).</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The last person standing is the winner!</a:t>
            </a:r>
          </a:p>
        </p:txBody>
      </p:sp>
      <p:pic>
        <p:nvPicPr>
          <p:cNvPr id="8" name="Shocked Billy"/>
          <p:cNvPicPr>
            <a:picLocks noChangeAspect="1"/>
          </p:cNvPicPr>
          <p:nvPr/>
        </p:nvPicPr>
        <p:blipFill>
          <a:blip r:embed="rId5"/>
          <a:stretch>
            <a:fillRect/>
          </a:stretch>
        </p:blipFill>
        <p:spPr>
          <a:xfrm>
            <a:off x="11035628" y="5145813"/>
            <a:ext cx="1145882" cy="1660359"/>
          </a:xfrm>
          <a:prstGeom prst="rect">
            <a:avLst/>
          </a:prstGeom>
        </p:spPr>
      </p:pic>
      <p:pic>
        <p:nvPicPr>
          <p:cNvPr id="10" name="Angry Clouds"/>
          <p:cNvPicPr>
            <a:picLocks noChangeAspect="1"/>
          </p:cNvPicPr>
          <p:nvPr/>
        </p:nvPicPr>
        <p:blipFill>
          <a:blip r:embed="rId6"/>
          <a:stretch>
            <a:fillRect/>
          </a:stretch>
        </p:blipFill>
        <p:spPr>
          <a:xfrm>
            <a:off x="146847" y="5965865"/>
            <a:ext cx="1464790" cy="716254"/>
          </a:xfrm>
          <a:prstGeom prst="rect">
            <a:avLst/>
          </a:prstGeom>
        </p:spPr>
      </p:pic>
      <p:pic>
        <p:nvPicPr>
          <p:cNvPr id="9" name="Worried Billy"/>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311" y="5406189"/>
            <a:ext cx="414941" cy="1280848"/>
          </a:xfrm>
          <a:prstGeom prst="rect">
            <a:avLst/>
          </a:prstGeom>
        </p:spPr>
      </p:pic>
    </p:spTree>
    <p:extLst>
      <p:ext uri="{BB962C8B-B14F-4D97-AF65-F5344CB8AC3E}">
        <p14:creationId xmlns:p14="http://schemas.microsoft.com/office/powerpoint/2010/main" val="5008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audio>
                                      <p:cMediaNode>
                                        <p:cTn display="0" masterRel="sameClick">
                                          <p:stCondLst>
                                            <p:cond evt="begin" delay="0">
                                              <p:tn val="22"/>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audio>
                                      <p:cMediaNode>
                                        <p:cTn display="0" masterRel="sameClick">
                                          <p:stCondLst>
                                            <p:cond evt="begin" delay="0">
                                              <p:tn val="27"/>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audio>
                                      <p:cMediaNode>
                                        <p:cTn display="0" masterRel="sameClick">
                                          <p:stCondLst>
                                            <p:cond evt="begin" delay="0">
                                              <p:tn val="32"/>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animEffect transition="in" filter="fade">
                                      <p:cBhvr>
                                        <p:cTn id="39"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audio>
                                      <p:cMediaNode>
                                        <p:cTn display="0" masterRel="sameClick">
                                          <p:stCondLst>
                                            <p:cond evt="begin" delay="0">
                                              <p:tn val="37"/>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subTnLst>
                                    <p:audio>
                                      <p:cMediaNode>
                                        <p:cTn display="0" masterRel="sameClick">
                                          <p:stCondLst>
                                            <p:cond evt="begin" delay="0">
                                              <p:tn val="42"/>
                                            </p:cond>
                                          </p:stCondLst>
                                          <p:endCondLst>
                                            <p:cond evt="onStopAudio" delay="0">
                                              <p:tgtEl>
                                                <p:sldTgt/>
                                              </p:tgtEl>
                                            </p:cond>
                                          </p:endCondLst>
                                        </p:cTn>
                                        <p:tgtEl>
                                          <p:sndTgt r:embed="rId3" name="zapsplat_cartoon_boing_ascend_jaw_harp_001_24199.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6">
            <a:grayscl/>
            <a:extLst>
              <a:ext uri="{BEBA8EAE-BF5A-486C-A8C5-ECC9F3942E4B}">
                <a14:imgProps xmlns:a14="http://schemas.microsoft.com/office/drawing/2010/main">
                  <a14:imgLayer r:embed="rId7">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9"/>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0"/>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1"/>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abc test</a:t>
            </a:r>
          </a:p>
        </p:txBody>
      </p:sp>
      <p:pic>
        <p:nvPicPr>
          <p:cNvPr id="24" name="Worried Billy" descr="(Leo) Man Worker Is Being Shy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31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3"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4"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9993"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3401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7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1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theme/theme1.xml><?xml version="1.0" encoding="utf-8"?>
<a:theme xmlns:a="http://schemas.openxmlformats.org/drawingml/2006/main" name="Office 테마">
  <a:themeElements>
    <a:clrScheme name="움직이는 텍스트">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8634</Words>
  <Application>Microsoft Macintosh PowerPoint</Application>
  <PresentationFormat>Widescreen</PresentationFormat>
  <Paragraphs>481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Wingdings</vt:lpstr>
      <vt:lpstr>Arial</vt:lpstr>
      <vt:lpstr>Calibri Light</vt:lpstr>
      <vt:lpstr>Curse Casual</vt:lpstr>
      <vt:lpstr>Calibri</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Tayler White</cp:lastModifiedBy>
  <cp:revision>68</cp:revision>
  <dcterms:created xsi:type="dcterms:W3CDTF">2020-11-17T00:23:45Z</dcterms:created>
  <dcterms:modified xsi:type="dcterms:W3CDTF">2021-02-09T06:58:37Z</dcterms:modified>
</cp:coreProperties>
</file>